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4"/>
    <p:sldMasterId id="2147483648" r:id="rId5"/>
    <p:sldMasterId id="2147483786" r:id="rId6"/>
    <p:sldMasterId id="2147483690" r:id="rId7"/>
    <p:sldMasterId id="2147483831" r:id="rId8"/>
    <p:sldMasterId id="2147483752" r:id="rId9"/>
  </p:sldMasterIdLst>
  <p:notesMasterIdLst>
    <p:notesMasterId r:id="rId18"/>
  </p:notesMasterIdLst>
  <p:handoutMasterIdLst>
    <p:handoutMasterId r:id="rId19"/>
  </p:handoutMasterIdLst>
  <p:sldIdLst>
    <p:sldId id="439" r:id="rId10"/>
    <p:sldId id="476" r:id="rId11"/>
    <p:sldId id="477" r:id="rId12"/>
    <p:sldId id="483" r:id="rId13"/>
    <p:sldId id="479" r:id="rId14"/>
    <p:sldId id="485" r:id="rId15"/>
    <p:sldId id="481" r:id="rId16"/>
    <p:sldId id="412" r:id="rId17"/>
  </p:sldIdLst>
  <p:sldSz cx="20104100" cy="11309350"/>
  <p:notesSz cx="20104100" cy="11309350"/>
  <p:custDataLst>
    <p:tags r:id="rId20"/>
  </p:custData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2" userDrawn="1">
          <p15:clr>
            <a:srgbClr val="A4A3A4"/>
          </p15:clr>
        </p15:guide>
        <p15:guide id="2" pos="6332" userDrawn="1">
          <p15:clr>
            <a:srgbClr val="A4A3A4"/>
          </p15:clr>
        </p15:guide>
        <p15:guide id="8" pos="503" userDrawn="1">
          <p15:clr>
            <a:srgbClr val="A4A3A4"/>
          </p15:clr>
        </p15:guide>
        <p15:guide id="9" pos="12138" userDrawn="1">
          <p15:clr>
            <a:srgbClr val="A4A3A4"/>
          </p15:clr>
        </p15:guide>
        <p15:guide id="10" orient="horz" pos="6737" userDrawn="1">
          <p15:clr>
            <a:srgbClr val="A4A3A4"/>
          </p15:clr>
        </p15:guide>
        <p15:guide id="11" orient="horz" pos="478" userDrawn="1">
          <p15:clr>
            <a:srgbClr val="A4A3A4"/>
          </p15:clr>
        </p15:guide>
        <p15:guide id="12" orient="horz" pos="6601" userDrawn="1">
          <p15:clr>
            <a:srgbClr val="A4A3A4"/>
          </p15:clr>
        </p15:guide>
        <p15:guide id="13" orient="horz" pos="1407" userDrawn="1">
          <p15:clr>
            <a:srgbClr val="A4A3A4"/>
          </p15:clr>
        </p15:guide>
        <p15:guide id="14" orient="horz" pos="8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813"/>
    <a:srgbClr val="FFFFFF"/>
    <a:srgbClr val="32E5EA"/>
    <a:srgbClr val="323745"/>
    <a:srgbClr val="010813"/>
    <a:srgbClr val="F9F9F9"/>
    <a:srgbClr val="CBCDD8"/>
    <a:srgbClr val="ECF1F7"/>
    <a:srgbClr val="F4F2F4"/>
    <a:srgbClr val="1F2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94484" autoAdjust="0"/>
  </p:normalViewPr>
  <p:slideViewPr>
    <p:cSldViewPr snapToGrid="0">
      <p:cViewPr>
        <p:scale>
          <a:sx n="65" d="100"/>
          <a:sy n="65" d="100"/>
        </p:scale>
        <p:origin x="-1037" y="-730"/>
      </p:cViewPr>
      <p:guideLst>
        <p:guide orient="horz" pos="3562"/>
        <p:guide pos="6332"/>
        <p:guide pos="503"/>
        <p:guide pos="12138"/>
        <p:guide orient="horz" pos="6737"/>
        <p:guide orient="horz" pos="478"/>
        <p:guide orient="horz" pos="6601"/>
        <p:guide orient="horz" pos="1407"/>
        <p:guide orient="horz" pos="818"/>
      </p:guideLst>
    </p:cSldViewPr>
  </p:slideViewPr>
  <p:outlineViewPr>
    <p:cViewPr>
      <p:scale>
        <a:sx n="33" d="100"/>
        <a:sy n="33" d="100"/>
      </p:scale>
      <p:origin x="0" y="-3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96"/>
    </p:cViewPr>
  </p:sorterViewPr>
  <p:notesViewPr>
    <p:cSldViewPr snapToGrid="0">
      <p:cViewPr>
        <p:scale>
          <a:sx n="1" d="2"/>
          <a:sy n="1" d="2"/>
        </p:scale>
        <p:origin x="624" y="-1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4197872-A721-D842-BE8F-9F312CF7D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83C2C8-1EBF-B348-BE20-3DB84A9C5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760DD-1287-E540-AA77-A9A088C49BB8}" type="datetimeFigureOut">
              <a:rPr lang="it-IT" smtClean="0"/>
              <a:t>11/04/2025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4EE81A-BC1F-1F43-B431-99A13AAA08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062BC0-1C71-7341-9618-34F8961F60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BBDF3-BA7A-0B4C-BB3B-63964731349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831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5884C-5B07-994C-946D-FE061579FF0E}" type="datetimeFigureOut">
              <a:rPr lang="it-IT" smtClean="0"/>
              <a:t>11/04/2025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"/>
              <a:t>Fare clic per modificare gli stili del testo dello schema</a:t>
            </a:r>
          </a:p>
          <a:p>
            <a:pPr lvl="1"/>
            <a:r>
              <a:rPr lang="it"/>
              <a:t>Secondo livello</a:t>
            </a:r>
          </a:p>
          <a:p>
            <a:pPr lvl="2"/>
            <a:r>
              <a:rPr lang="it"/>
              <a:t>Terzo livello</a:t>
            </a:r>
          </a:p>
          <a:p>
            <a:pPr lvl="3"/>
            <a:r>
              <a:rPr lang="it"/>
              <a:t>Quarto livello</a:t>
            </a:r>
          </a:p>
          <a:p>
            <a:pPr lvl="4"/>
            <a:r>
              <a:rPr lang="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C7188-A391-FB4F-94F6-65C7CC0C8C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76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1E51C22-5E8B-6643-990C-4B1FE925FD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6"/>
          </a:xfrm>
          <a:prstGeom prst="rect">
            <a:avLst/>
          </a:prstGeom>
        </p:spPr>
      </p:pic>
      <p:pic>
        <p:nvPicPr>
          <p:cNvPr id="4" name="MicrosoftTeams-image (37).png" descr="MicrosoftTeams-immagine (37).png">
            <a:extLst>
              <a:ext uri="{FF2B5EF4-FFF2-40B4-BE49-F238E27FC236}">
                <a16:creationId xmlns:a16="http://schemas.microsoft.com/office/drawing/2014/main" id="{86064B35-CC5E-8CB0-DC89-E2EEC3378B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19547" y="2422891"/>
            <a:ext cx="6465005" cy="64635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397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1EDAF37-5AB1-E3F8-AE30-49225E68F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3" r="7509"/>
          <a:stretch/>
        </p:blipFill>
        <p:spPr>
          <a:xfrm>
            <a:off x="12529226" y="0"/>
            <a:ext cx="7574874" cy="11308556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9" name="Titolo 6">
            <a:extLst>
              <a:ext uri="{FF2B5EF4-FFF2-40B4-BE49-F238E27FC236}">
                <a16:creationId xmlns:a16="http://schemas.microsoft.com/office/drawing/2014/main" id="{5FE88AB6-93CC-BC4F-B37D-1D5A5F05F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273560"/>
            <a:ext cx="10979680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it"/>
              <a:t>Fai clic per aggiungere il titolo</a:t>
            </a:r>
          </a:p>
        </p:txBody>
      </p:sp>
    </p:spTree>
    <p:extLst>
      <p:ext uri="{BB962C8B-B14F-4D97-AF65-F5344CB8AC3E}">
        <p14:creationId xmlns:p14="http://schemas.microsoft.com/office/powerpoint/2010/main" val="253265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vant Story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5C89799B-D87D-4737-AC80-F790370D3DF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20104099" cy="11309350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01FB38C-4320-C349-95D9-8685572BF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970" y="6350362"/>
            <a:ext cx="6179080" cy="182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40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it" dirty="0"/>
              <a:t>Fai clic per aggiungere il titolo  </a:t>
            </a:r>
          </a:p>
          <a:p>
            <a:pPr lvl="0"/>
            <a:r>
              <a:rPr lang="it" dirty="0" err="1"/>
              <a:t>Storia rilevante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658C3FF-6D97-2740-B779-7DBFA6AC7D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970" y="8451896"/>
            <a:ext cx="6179080" cy="131758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9F9F9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2" name="Segnaposto numero diapositiva 3">
            <a:extLst>
              <a:ext uri="{FF2B5EF4-FFF2-40B4-BE49-F238E27FC236}">
                <a16:creationId xmlns:a16="http://schemas.microsoft.com/office/drawing/2014/main" id="{D04C827F-F0CE-913D-783F-D03A50FC4F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/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A4571972-2139-17E7-36FA-63E722EE02EC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935286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vant Story 2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87ED4A42-A464-86D0-B598-7B13AC2B49B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56600" y="0"/>
            <a:ext cx="11747500" cy="11309350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01FB38C-4320-C349-95D9-8685572BF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969" y="273560"/>
            <a:ext cx="6021307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it"/>
              <a:t>Fai clic per aggiungere il titolo  </a:t>
            </a:r>
          </a:p>
          <a:p>
            <a:pPr lvl="0"/>
            <a:r>
              <a:rPr lang="it" err="1"/>
              <a:t>Storia rilevante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658C3FF-6D97-2740-B779-7DBFA6AC7D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970" y="3018970"/>
            <a:ext cx="6021306" cy="314638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9F9F9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2" name="Segnaposto numero diapositiva 3">
            <a:extLst>
              <a:ext uri="{FF2B5EF4-FFF2-40B4-BE49-F238E27FC236}">
                <a16:creationId xmlns:a16="http://schemas.microsoft.com/office/drawing/2014/main" id="{A5513DEA-5EBD-D0B2-50D0-B5A58ED513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/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ADFEAFC4-46DC-841C-0143-B85621AF2227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7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73914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it"/>
              <a:t>Fare clic per aggiungere il testo</a:t>
            </a:r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1E3A03A-6C07-1D94-17F8-FEDF9AEDB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DD8EBDE3-57C6-0270-015F-5065FA76C4CE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8616343" cy="73914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it"/>
              <a:t>Fare clic per aggiungere il testo</a:t>
            </a:r>
            <a:endParaRPr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9471FF7B-FE0D-3146-A204-B20A4C0BA3F3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652969" y="2378075"/>
            <a:ext cx="8616343" cy="73914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475A3558-40C4-F7FF-0A40-7AAF1EFCE6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9F2A0C58-4FC5-36F0-FEC5-DBC3D0483A1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825856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D3CB81A8-AE23-3A4B-B19B-A03DF58B81C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404138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16" name="Holder 3">
            <a:extLst>
              <a:ext uri="{FF2B5EF4-FFF2-40B4-BE49-F238E27FC236}">
                <a16:creationId xmlns:a16="http://schemas.microsoft.com/office/drawing/2014/main" id="{0D2609FC-266B-CB49-B274-F3CC8978066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83306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B29E94F8-4B9B-F196-D956-4E6A55F95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09A707D2-0CBB-BF46-0E4E-50225B229DC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038620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6:9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A47CF0-C5EF-F14B-828B-EAE15B4C7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/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CDA17187-B78F-264B-B96D-074A00183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16200000">
            <a:off x="14332254" y="4787065"/>
            <a:ext cx="8890530" cy="9917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it"/>
              <a:t>Fare clic per aggiungere il testo</a:t>
            </a:r>
            <a:endParaRPr/>
          </a:p>
        </p:txBody>
      </p:sp>
      <p:sp>
        <p:nvSpPr>
          <p:cNvPr id="11" name="Segnaposto risorsa multimediale 10">
            <a:extLst>
              <a:ext uri="{FF2B5EF4-FFF2-40B4-BE49-F238E27FC236}">
                <a16:creationId xmlns:a16="http://schemas.microsoft.com/office/drawing/2014/main" id="{BE3D1612-AA0E-7146-B83C-B4C6E07CD88B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2149356" y="854076"/>
            <a:ext cx="15805389" cy="8874123"/>
          </a:xfrm>
          <a:prstGeom prst="roundRect">
            <a:avLst>
              <a:gd name="adj" fmla="val 363"/>
            </a:avLst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299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4:3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risorsa multimediale 10">
            <a:extLst>
              <a:ext uri="{FF2B5EF4-FFF2-40B4-BE49-F238E27FC236}">
                <a16:creationId xmlns:a16="http://schemas.microsoft.com/office/drawing/2014/main" id="{9436EED7-8D10-EC6E-4D44-2B9B82DA46A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158895" y="854076"/>
            <a:ext cx="11786308" cy="8874123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A47CF0-C5EF-F14B-828B-EAE15B4C7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/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CDA17187-B78F-264B-B96D-074A00183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16200000">
            <a:off x="14332254" y="4787065"/>
            <a:ext cx="8890530" cy="9917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it"/>
              <a:t>Fare clic per aggiungere il testo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350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Asse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  <a:p>
            <a:endParaRPr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89BFA568-47BC-EE47-BDA4-A73C4F8469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0" y="0"/>
            <a:ext cx="10052050" cy="1130935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FB4A4DD4-1B98-2D45-A921-251D7982B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C3C094ED-588D-FFEC-7803-E71F028F275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348368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Asse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89BFA568-47BC-EE47-BDA4-A73C4F8469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0" y="1"/>
            <a:ext cx="1005205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7CE841CC-D4DC-644C-8116-E10032C16C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0" y="5654675"/>
            <a:ext cx="1005205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2D2D997D-BC3F-ECC5-CC0D-7960A17CD69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  <a:p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09B003A6-6495-29ED-658A-367000D35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773A9CD4-EBC5-348A-603E-2AC381B6E88B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3381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B657DDD-CE6B-BF4E-9181-1850AD277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6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8509" y="2111375"/>
            <a:ext cx="9227080" cy="70866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"/>
              <a:t>Fai clic per aggiungere il titolo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4631A23-83ED-8C60-C0D5-501A6AF52D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20458" y="1662444"/>
            <a:ext cx="3463182" cy="8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1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Asse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89BFA568-47BC-EE47-BDA4-A73C4F8469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0" y="-1"/>
            <a:ext cx="5117239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7CE841CC-D4DC-644C-8116-E10032C16C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0" y="5654674"/>
            <a:ext cx="10052050" cy="565467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2D2D997D-BC3F-ECC5-CC0D-7960A17CD69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  <a:p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09B003A6-6495-29ED-658A-367000D35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9" name="Segnaposto immagine 2">
            <a:extLst>
              <a:ext uri="{FF2B5EF4-FFF2-40B4-BE49-F238E27FC236}">
                <a16:creationId xmlns:a16="http://schemas.microsoft.com/office/drawing/2014/main" id="{6D012F3A-68A9-FC48-9CFF-36532C429E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169289" y="0"/>
            <a:ext cx="4934811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717B8471-8D62-6F22-F7EB-6BD54F7F3843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459842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Asse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89BFA568-47BC-EE47-BDA4-A73C4F8469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1" y="0"/>
            <a:ext cx="5025600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7CE841CC-D4DC-644C-8116-E10032C16C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1" y="5654675"/>
            <a:ext cx="502560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D97E1775-AE4F-E544-98B1-6B879AA055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078500" y="0"/>
            <a:ext cx="5025600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525F9796-A266-1146-9832-9EC9F07EE9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078500" y="5654674"/>
            <a:ext cx="5025600" cy="565467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3E84C603-0635-B3CB-9520-09AF8ACF770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7A3156D5-4563-E8E0-8231-2B103AB21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FCF1AB2-0EE1-7F59-39EC-3E08A418D22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410704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ards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93662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it"/>
              <a:t>Fare clic per aggiungere il testo</a:t>
            </a:r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1E3A03A-6C07-1D94-17F8-FEDF9AEDB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752EB65-3234-F64D-9930-1EE5C439CE6C}"/>
              </a:ext>
            </a:extLst>
          </p:cNvPr>
          <p:cNvSpPr/>
          <p:nvPr userDrawn="1"/>
        </p:nvSpPr>
        <p:spPr>
          <a:xfrm>
            <a:off x="15288430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19CB206-CD45-924C-9682-C4CEECC04358}"/>
              </a:ext>
            </a:extLst>
          </p:cNvPr>
          <p:cNvSpPr/>
          <p:nvPr userDrawn="1"/>
        </p:nvSpPr>
        <p:spPr>
          <a:xfrm>
            <a:off x="10448508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E36C0C3-F18F-1949-A74A-E0E9DE9D8F80}"/>
              </a:ext>
            </a:extLst>
          </p:cNvPr>
          <p:cNvSpPr/>
          <p:nvPr userDrawn="1"/>
        </p:nvSpPr>
        <p:spPr>
          <a:xfrm>
            <a:off x="5650982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8C46508-3133-E74A-B690-D893CDF9DEEE}"/>
              </a:ext>
            </a:extLst>
          </p:cNvPr>
          <p:cNvSpPr/>
          <p:nvPr userDrawn="1"/>
        </p:nvSpPr>
        <p:spPr>
          <a:xfrm>
            <a:off x="818016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75475C9F-E10D-894B-BF03-B752D0F4393F}"/>
              </a:ext>
            </a:extLst>
          </p:cNvPr>
          <p:cNvSpPr>
            <a:spLocks noChangeAspect="1"/>
          </p:cNvSpPr>
          <p:nvPr userDrawn="1"/>
        </p:nvSpPr>
        <p:spPr>
          <a:xfrm>
            <a:off x="2532945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E2B286BF-6482-A842-B4C9-EAC11DAC94AF}"/>
              </a:ext>
            </a:extLst>
          </p:cNvPr>
          <p:cNvSpPr>
            <a:spLocks noChangeAspect="1"/>
          </p:cNvSpPr>
          <p:nvPr userDrawn="1"/>
        </p:nvSpPr>
        <p:spPr>
          <a:xfrm>
            <a:off x="7365911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8693188-8D68-A34F-9FE1-FBFFA45A20B0}"/>
              </a:ext>
            </a:extLst>
          </p:cNvPr>
          <p:cNvSpPr>
            <a:spLocks noChangeAspect="1"/>
          </p:cNvSpPr>
          <p:nvPr userDrawn="1"/>
        </p:nvSpPr>
        <p:spPr>
          <a:xfrm>
            <a:off x="12163437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9E85103-8B55-6D40-8AF3-54406DE26CAF}"/>
              </a:ext>
            </a:extLst>
          </p:cNvPr>
          <p:cNvSpPr>
            <a:spLocks noChangeAspect="1"/>
          </p:cNvSpPr>
          <p:nvPr userDrawn="1"/>
        </p:nvSpPr>
        <p:spPr>
          <a:xfrm>
            <a:off x="17003359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278D23AC-69C8-6EA8-F13C-F42AD9D80D7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E2A264A-495F-51BB-AF97-C0092A7A0F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694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7" name="Segnaposto testo 4">
            <a:extLst>
              <a:ext uri="{FF2B5EF4-FFF2-40B4-BE49-F238E27FC236}">
                <a16:creationId xmlns:a16="http://schemas.microsoft.com/office/drawing/2014/main" id="{490ECB25-84FE-6FD2-89BD-E7C2FD3DE8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75952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2D164677-2728-E132-C6DF-62BE130E69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73478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773900D0-61FA-AF87-FE80-CBC3E82986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61340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</p:spTree>
    <p:extLst>
      <p:ext uri="{BB962C8B-B14F-4D97-AF65-F5344CB8AC3E}">
        <p14:creationId xmlns:p14="http://schemas.microsoft.com/office/powerpoint/2010/main" val="3178319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ards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93662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it"/>
              <a:t>Fare clic per aggiungere il testo</a:t>
            </a:r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1E3A03A-6C07-1D94-17F8-FEDF9AEDB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278D23AC-69C8-6EA8-F13C-F42AD9D80D7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251003D-248B-06DC-4181-5612E0D62658}"/>
              </a:ext>
            </a:extLst>
          </p:cNvPr>
          <p:cNvSpPr/>
          <p:nvPr userDrawn="1"/>
        </p:nvSpPr>
        <p:spPr>
          <a:xfrm>
            <a:off x="15288430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0630F8C-8BE3-9953-22E5-B5C99F8F486B}"/>
              </a:ext>
            </a:extLst>
          </p:cNvPr>
          <p:cNvSpPr/>
          <p:nvPr userDrawn="1"/>
        </p:nvSpPr>
        <p:spPr>
          <a:xfrm>
            <a:off x="10448508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5686FBB8-07BC-A0EA-B55B-1EB80A8B4060}"/>
              </a:ext>
            </a:extLst>
          </p:cNvPr>
          <p:cNvSpPr/>
          <p:nvPr userDrawn="1"/>
        </p:nvSpPr>
        <p:spPr>
          <a:xfrm>
            <a:off x="5650982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9934B0F-85EC-7A6D-12D6-74EF3762C4C6}"/>
              </a:ext>
            </a:extLst>
          </p:cNvPr>
          <p:cNvSpPr/>
          <p:nvPr userDrawn="1"/>
        </p:nvSpPr>
        <p:spPr>
          <a:xfrm>
            <a:off x="818016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25AC45D-BA11-E095-5A22-499C3F93DF69}"/>
              </a:ext>
            </a:extLst>
          </p:cNvPr>
          <p:cNvSpPr>
            <a:spLocks noChangeAspect="1"/>
          </p:cNvSpPr>
          <p:nvPr userDrawn="1"/>
        </p:nvSpPr>
        <p:spPr>
          <a:xfrm>
            <a:off x="2532945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00604C41-00B7-DB45-23AF-7FF8EABDCBA2}"/>
              </a:ext>
            </a:extLst>
          </p:cNvPr>
          <p:cNvSpPr>
            <a:spLocks noChangeAspect="1"/>
          </p:cNvSpPr>
          <p:nvPr userDrawn="1"/>
        </p:nvSpPr>
        <p:spPr>
          <a:xfrm>
            <a:off x="7365911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B88362C4-3E3B-2F79-581E-D618D5F9206E}"/>
              </a:ext>
            </a:extLst>
          </p:cNvPr>
          <p:cNvSpPr>
            <a:spLocks noChangeAspect="1"/>
          </p:cNvSpPr>
          <p:nvPr userDrawn="1"/>
        </p:nvSpPr>
        <p:spPr>
          <a:xfrm>
            <a:off x="12163437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82DC1F61-C99C-5663-EC0C-777088C5B6D4}"/>
              </a:ext>
            </a:extLst>
          </p:cNvPr>
          <p:cNvSpPr>
            <a:spLocks noChangeAspect="1"/>
          </p:cNvSpPr>
          <p:nvPr userDrawn="1"/>
        </p:nvSpPr>
        <p:spPr>
          <a:xfrm>
            <a:off x="17003359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2" name="Segnaposto testo 4">
            <a:extLst>
              <a:ext uri="{FF2B5EF4-FFF2-40B4-BE49-F238E27FC236}">
                <a16:creationId xmlns:a16="http://schemas.microsoft.com/office/drawing/2014/main" id="{4A17DA48-FA44-486C-9D5B-804A56C82C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694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43" name="Segnaposto testo 4">
            <a:extLst>
              <a:ext uri="{FF2B5EF4-FFF2-40B4-BE49-F238E27FC236}">
                <a16:creationId xmlns:a16="http://schemas.microsoft.com/office/drawing/2014/main" id="{8A67B0AA-1672-A316-AD00-99EFBE53DC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75952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44" name="Segnaposto testo 4">
            <a:extLst>
              <a:ext uri="{FF2B5EF4-FFF2-40B4-BE49-F238E27FC236}">
                <a16:creationId xmlns:a16="http://schemas.microsoft.com/office/drawing/2014/main" id="{AE35EB05-CF3F-BB3F-B3B4-FF98A5A730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73478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45" name="Segnaposto testo 4">
            <a:extLst>
              <a:ext uri="{FF2B5EF4-FFF2-40B4-BE49-F238E27FC236}">
                <a16:creationId xmlns:a16="http://schemas.microsoft.com/office/drawing/2014/main" id="{2D593E9D-D3DB-CC54-6443-5C828522E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61340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</p:spTree>
    <p:extLst>
      <p:ext uri="{BB962C8B-B14F-4D97-AF65-F5344CB8AC3E}">
        <p14:creationId xmlns:p14="http://schemas.microsoft.com/office/powerpoint/2010/main" val="3967141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Asset + Tex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  <a:p>
            <a:endParaRPr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151FC13-6845-F14D-906A-EB01F7A362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4969" y="2208045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D3CB81A8-AE23-3A4B-B19B-A03DF58B81C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404138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  <a:p>
            <a:endParaRPr/>
          </a:p>
        </p:txBody>
      </p:sp>
      <p:sp>
        <p:nvSpPr>
          <p:cNvPr id="15" name="Segnaposto immagine 2">
            <a:extLst>
              <a:ext uri="{FF2B5EF4-FFF2-40B4-BE49-F238E27FC236}">
                <a16:creationId xmlns:a16="http://schemas.microsoft.com/office/drawing/2014/main" id="{40E2EA5A-81FC-F549-92EA-4EE2EA3D0E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4138" y="2208045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6" name="Holder 3">
            <a:extLst>
              <a:ext uri="{FF2B5EF4-FFF2-40B4-BE49-F238E27FC236}">
                <a16:creationId xmlns:a16="http://schemas.microsoft.com/office/drawing/2014/main" id="{0D2609FC-266B-CB49-B274-F3CC8978066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83306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  <a:p>
            <a:endParaRPr/>
          </a:p>
        </p:txBody>
      </p:sp>
      <p:sp>
        <p:nvSpPr>
          <p:cNvPr id="17" name="Segnaposto immagine 2">
            <a:extLst>
              <a:ext uri="{FF2B5EF4-FFF2-40B4-BE49-F238E27FC236}">
                <a16:creationId xmlns:a16="http://schemas.microsoft.com/office/drawing/2014/main" id="{2E2E3905-052B-DB44-977E-C41CB29435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983306" y="2208045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AE9BB8A7-05C1-FB46-2748-142711144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5A0D0DB-4A22-EE8D-6E33-F47B44B34F6A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45081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/soluzione + im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GE NUMBER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5ABB6D3A-FCFB-304C-B355-8AF14E8E5427}"/>
              </a:ext>
            </a:extLst>
          </p:cNvPr>
          <p:cNvSpPr/>
          <p:nvPr userDrawn="1"/>
        </p:nvSpPr>
        <p:spPr>
          <a:xfrm>
            <a:off x="10052050" y="0"/>
            <a:ext cx="100512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3B53B5FA-D0FA-6A4F-8CDA-2FFFEA8E6B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808306" y="5180980"/>
            <a:ext cx="8463599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5" name="PARAGRAPH">
            <a:extLst>
              <a:ext uri="{FF2B5EF4-FFF2-40B4-BE49-F238E27FC236}">
                <a16:creationId xmlns:a16="http://schemas.microsoft.com/office/drawing/2014/main" id="{043C0DAD-845C-8F42-A678-674E6E1EA30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0808306" y="2612535"/>
            <a:ext cx="8463600" cy="22098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  <a:p>
            <a:endParaRPr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771D7FB-0906-7216-2C70-EFA852947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94970" y="342908"/>
            <a:ext cx="5351596" cy="169225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it"/>
              <a:t>Fai clic per aggiungere il titolo</a:t>
            </a:r>
          </a:p>
        </p:txBody>
      </p:sp>
      <p:sp>
        <p:nvSpPr>
          <p:cNvPr id="18" name="IMAGE">
            <a:extLst>
              <a:ext uri="{FF2B5EF4-FFF2-40B4-BE49-F238E27FC236}">
                <a16:creationId xmlns:a16="http://schemas.microsoft.com/office/drawing/2014/main" id="{58F457DA-298D-CC4F-9D97-26F2EE6BBC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4968" y="5180980"/>
            <a:ext cx="8463599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612535"/>
            <a:ext cx="8463600" cy="22098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17EDBE2B-C731-000D-4531-63878602C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273560"/>
            <a:ext cx="846359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D1226B3-A3A8-BEF2-77A7-7322EB4856EB}"/>
              </a:ext>
            </a:extLst>
          </p:cNvPr>
          <p:cNvSpPr txBox="1">
            <a:spLocks/>
          </p:cNvSpPr>
          <p:nvPr userDrawn="1"/>
        </p:nvSpPr>
        <p:spPr>
          <a:xfrm>
            <a:off x="14648400" y="1072800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r" defTabSz="914400" rtl="0" eaLnBrk="1" latinLnBrk="0" hangingPunct="1">
              <a:defRPr lang="it-IT"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DA61786E-7F73-610A-4B7A-AA7C35A4912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83715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/soluzione + 2 im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ABB6D3A-FCFB-304C-B355-8AF14E8E5427}"/>
              </a:ext>
            </a:extLst>
          </p:cNvPr>
          <p:cNvSpPr/>
          <p:nvPr userDrawn="1"/>
        </p:nvSpPr>
        <p:spPr>
          <a:xfrm>
            <a:off x="10052050" y="0"/>
            <a:ext cx="100512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612535"/>
            <a:ext cx="8463600" cy="22098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  <a:p>
            <a:endParaRPr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043C0DAD-845C-8F42-A678-674E6E1EA30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0808306" y="2612535"/>
            <a:ext cx="8463600" cy="22098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  <a:p>
            <a:endParaRPr/>
          </a:p>
        </p:txBody>
      </p:sp>
      <p:sp>
        <p:nvSpPr>
          <p:cNvPr id="18" name="Segnaposto immagine 2">
            <a:extLst>
              <a:ext uri="{FF2B5EF4-FFF2-40B4-BE49-F238E27FC236}">
                <a16:creationId xmlns:a16="http://schemas.microsoft.com/office/drawing/2014/main" id="{58F457DA-298D-CC4F-9D97-26F2EE6BBC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4969" y="5180980"/>
            <a:ext cx="4121682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3EBD5936-30FC-E24F-963E-DBF205293D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66887" y="5180980"/>
            <a:ext cx="4121682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6" name="Segnaposto immagine 2">
            <a:extLst>
              <a:ext uri="{FF2B5EF4-FFF2-40B4-BE49-F238E27FC236}">
                <a16:creationId xmlns:a16="http://schemas.microsoft.com/office/drawing/2014/main" id="{1DD0663A-B159-524B-98AC-B0791367A1C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15531" y="5180980"/>
            <a:ext cx="4121682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7" name="Segnaposto immagine 2">
            <a:extLst>
              <a:ext uri="{FF2B5EF4-FFF2-40B4-BE49-F238E27FC236}">
                <a16:creationId xmlns:a16="http://schemas.microsoft.com/office/drawing/2014/main" id="{DEAF764D-70BF-BB4B-A3E6-E2829E342C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5157449" y="5180980"/>
            <a:ext cx="4121682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77A61447-315B-8E70-FCE1-34215A1D5F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273560"/>
            <a:ext cx="846359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8" name="Segnaposto testo 27">
            <a:extLst>
              <a:ext uri="{FF2B5EF4-FFF2-40B4-BE49-F238E27FC236}">
                <a16:creationId xmlns:a16="http://schemas.microsoft.com/office/drawing/2014/main" id="{A1231094-FABA-10B4-0B15-15E71F07A4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94970" y="342908"/>
            <a:ext cx="5351596" cy="169225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it"/>
              <a:t>Fai clic per aggiungere il titolo</a:t>
            </a:r>
          </a:p>
        </p:txBody>
      </p:sp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D5CAB30F-2CDC-AFB4-A5CB-5C8BA0F0D5AE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238345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learnings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E48F7CC2-AA26-5E42-99C7-2910FCCB395F}"/>
              </a:ext>
            </a:extLst>
          </p:cNvPr>
          <p:cNvSpPr>
            <a:spLocks noChangeAspect="1"/>
          </p:cNvSpPr>
          <p:nvPr userDrawn="1"/>
        </p:nvSpPr>
        <p:spPr>
          <a:xfrm>
            <a:off x="1204640" y="3044617"/>
            <a:ext cx="548142" cy="548394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635CF63-F840-2045-9465-DC114B47F7A4}"/>
              </a:ext>
            </a:extLst>
          </p:cNvPr>
          <p:cNvSpPr>
            <a:spLocks noChangeAspect="1"/>
          </p:cNvSpPr>
          <p:nvPr userDrawn="1"/>
        </p:nvSpPr>
        <p:spPr>
          <a:xfrm>
            <a:off x="7855176" y="3044617"/>
            <a:ext cx="548142" cy="548394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195421EB-E66C-C545-B203-9798ACCBCF8C}"/>
              </a:ext>
            </a:extLst>
          </p:cNvPr>
          <p:cNvSpPr>
            <a:spLocks noChangeAspect="1"/>
          </p:cNvSpPr>
          <p:nvPr userDrawn="1"/>
        </p:nvSpPr>
        <p:spPr>
          <a:xfrm>
            <a:off x="14469136" y="3044617"/>
            <a:ext cx="548142" cy="548394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" name="Copyright">
            <a:extLst>
              <a:ext uri="{FF2B5EF4-FFF2-40B4-BE49-F238E27FC236}">
                <a16:creationId xmlns:a16="http://schemas.microsoft.com/office/drawing/2014/main" id="{0F2F3B9D-EC25-0614-16F3-D40107973F5E}"/>
              </a:ext>
            </a:extLst>
          </p:cNvPr>
          <p:cNvSpPr txBox="1">
            <a:spLocks/>
          </p:cNvSpPr>
          <p:nvPr userDrawn="1"/>
        </p:nvSpPr>
        <p:spPr>
          <a:xfrm>
            <a:off x="798513" y="8397441"/>
            <a:ext cx="8616849" cy="1447572"/>
          </a:xfrm>
          <a:prstGeom prst="rect">
            <a:avLst/>
          </a:prstGeom>
        </p:spPr>
        <p:txBody>
          <a:bodyPr lIns="0" tIns="0" rIns="0" bIns="0"/>
          <a:lstStyle>
            <a:lvl1pPr marL="0"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" sz="2000" kern="0" dirty="0">
                <a:latin typeface="Avenir Book" panose="02000503020000020003" pitchFamily="2" charset="0"/>
              </a:rPr>
              <a:t>© 2025 Gruppo EssilorLuxottica. Tutte le immagini e i testi in questo strumento sono protetti dalle leggi sul copyright e sono solo per uso interno. Non possono essere utilizzati o riprodotti in alcuna forma o modo senza la preventiva autorizzazione scritta di EssilorLuxottica Group o, nel caso di materiali di terze parti, del proprietario di tali contenuti.</a:t>
            </a:r>
          </a:p>
        </p:txBody>
      </p:sp>
    </p:spTree>
    <p:extLst>
      <p:ext uri="{BB962C8B-B14F-4D97-AF65-F5344CB8AC3E}">
        <p14:creationId xmlns:p14="http://schemas.microsoft.com/office/powerpoint/2010/main" val="2743811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l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240B01EF-FE7B-FA3F-67BF-2E2819BFA018}"/>
              </a:ext>
            </a:extLst>
          </p:cNvPr>
          <p:cNvSpPr>
            <a:spLocks noChangeAspect="1"/>
          </p:cNvSpPr>
          <p:nvPr userDrawn="1"/>
        </p:nvSpPr>
        <p:spPr>
          <a:xfrm>
            <a:off x="11248495" y="5747833"/>
            <a:ext cx="764650" cy="7646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400">
                <a:latin typeface="Avenir Light" panose="020B0402020203020204" pitchFamily="34" charset="7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8512D05-9348-96C2-9397-01873550D417}"/>
              </a:ext>
            </a:extLst>
          </p:cNvPr>
          <p:cNvSpPr>
            <a:spLocks noChangeAspect="1"/>
          </p:cNvSpPr>
          <p:nvPr userDrawn="1"/>
        </p:nvSpPr>
        <p:spPr>
          <a:xfrm>
            <a:off x="6730995" y="5747833"/>
            <a:ext cx="764650" cy="7646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400">
                <a:latin typeface="Avenir Light" panose="020B0402020203020204" pitchFamily="34" charset="7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784DD689-9B99-BABE-AA88-76119DDCBC80}"/>
              </a:ext>
            </a:extLst>
          </p:cNvPr>
          <p:cNvSpPr>
            <a:spLocks noChangeAspect="1"/>
          </p:cNvSpPr>
          <p:nvPr userDrawn="1"/>
        </p:nvSpPr>
        <p:spPr>
          <a:xfrm>
            <a:off x="15765995" y="5747833"/>
            <a:ext cx="764650" cy="7646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400" dirty="0">
                <a:latin typeface="Avenir Light" panose="020B0402020203020204" pitchFamily="34" charset="7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2291" y="0"/>
            <a:ext cx="944272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7" name="Segnaposto immagine 15">
            <a:extLst>
              <a:ext uri="{FF2B5EF4-FFF2-40B4-BE49-F238E27FC236}">
                <a16:creationId xmlns:a16="http://schemas.microsoft.com/office/drawing/2014/main" id="{D858F2BE-887B-4909-8F5B-C46EC0A5D0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01012" y="0"/>
            <a:ext cx="3903087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4213958" cy="6849538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73B337E2-66A0-DE50-9D26-446E87DDD69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730995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24" name="PARAGRAPH">
            <a:extLst>
              <a:ext uri="{FF2B5EF4-FFF2-40B4-BE49-F238E27FC236}">
                <a16:creationId xmlns:a16="http://schemas.microsoft.com/office/drawing/2014/main" id="{61AE457F-E818-F4EF-73E8-952FBD34D6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248495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25" name="PARAGRAPH">
            <a:extLst>
              <a:ext uri="{FF2B5EF4-FFF2-40B4-BE49-F238E27FC236}">
                <a16:creationId xmlns:a16="http://schemas.microsoft.com/office/drawing/2014/main" id="{ADA6F159-6A79-6FBD-7DF6-B5FD6013704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767758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FCC9D774-B0C7-E40F-DB50-656DB87B6856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725744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lis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egnaposto immagine 15">
            <a:extLst>
              <a:ext uri="{FF2B5EF4-FFF2-40B4-BE49-F238E27FC236}">
                <a16:creationId xmlns:a16="http://schemas.microsoft.com/office/drawing/2014/main" id="{866B15DC-89F0-3DC4-4DEF-92B24A1C77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431353" y="6325870"/>
            <a:ext cx="667274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2291" y="6325870"/>
            <a:ext cx="667274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4213958" cy="6849538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73B337E2-66A0-DE50-9D26-446E87DDD69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730995" y="4048930"/>
            <a:ext cx="5699341" cy="16057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9048AED1-0AA5-4FE1-702A-AB0F1A725578}"/>
              </a:ext>
            </a:extLst>
          </p:cNvPr>
          <p:cNvSpPr>
            <a:spLocks noChangeAspect="1"/>
          </p:cNvSpPr>
          <p:nvPr userDrawn="1"/>
        </p:nvSpPr>
        <p:spPr>
          <a:xfrm>
            <a:off x="13431355" y="2756268"/>
            <a:ext cx="764650" cy="7646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400">
                <a:latin typeface="Avenir Light" panose="020B0402020203020204" pitchFamily="34" charset="7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622C0019-EAA8-CAF6-E42F-ED52451FD423}"/>
              </a:ext>
            </a:extLst>
          </p:cNvPr>
          <p:cNvSpPr>
            <a:spLocks noChangeAspect="1"/>
          </p:cNvSpPr>
          <p:nvPr userDrawn="1"/>
        </p:nvSpPr>
        <p:spPr>
          <a:xfrm>
            <a:off x="6730995" y="2756268"/>
            <a:ext cx="764650" cy="7646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400">
                <a:latin typeface="Avenir Light" panose="020B0402020203020204" pitchFamily="34" charset="7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PARAGRAPH">
            <a:extLst>
              <a:ext uri="{FF2B5EF4-FFF2-40B4-BE49-F238E27FC236}">
                <a16:creationId xmlns:a16="http://schemas.microsoft.com/office/drawing/2014/main" id="{A7A32535-2AC0-9990-AA74-DC21FAC53A0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431353" y="4048930"/>
            <a:ext cx="5699341" cy="16057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B11F66B-0700-2483-B4CB-8564D02F049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82949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+ Title +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9AA6FE6-9F20-D941-A303-65A1861D7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6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8509" y="2111375"/>
            <a:ext cx="9227080" cy="495444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"/>
              <a:t>Fai clic per aggiungere il titolo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4631A23-83ED-8C60-C0D5-501A6AF52D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20458" y="1662444"/>
            <a:ext cx="3463182" cy="897862"/>
          </a:xfrm>
          <a:prstGeom prst="rect">
            <a:avLst/>
          </a:prstGeom>
        </p:spPr>
      </p:pic>
      <p:pic>
        <p:nvPicPr>
          <p:cNvPr id="6" name="Segnaposto immagine 7">
            <a:extLst>
              <a:ext uri="{FF2B5EF4-FFF2-40B4-BE49-F238E27FC236}">
                <a16:creationId xmlns:a16="http://schemas.microsoft.com/office/drawing/2014/main" id="{51B6D08C-634E-614E-8A19-3B68D7A43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t="13363" r="13613" b="19961"/>
          <a:stretch/>
        </p:blipFill>
        <p:spPr>
          <a:xfrm>
            <a:off x="8929416" y="9011975"/>
            <a:ext cx="2494645" cy="164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90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168" y="758825"/>
            <a:ext cx="3845271" cy="4812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 dirty="0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1170" y="2756268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871170" y="5019472"/>
            <a:ext cx="4213958" cy="458633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7" name="Segnaposto immagine 15">
            <a:extLst>
              <a:ext uri="{FF2B5EF4-FFF2-40B4-BE49-F238E27FC236}">
                <a16:creationId xmlns:a16="http://schemas.microsoft.com/office/drawing/2014/main" id="{FE1F3BB8-020C-FDDC-FF50-6C60AFEB61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1870" y="758825"/>
            <a:ext cx="5607612" cy="4812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 dirty="0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BD50B796-17FF-77F7-956D-FE8B2D0A6D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585478" y="758824"/>
            <a:ext cx="3552675" cy="9612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 dirty="0"/>
          </a:p>
        </p:txBody>
      </p:sp>
      <p:sp>
        <p:nvSpPr>
          <p:cNvPr id="9" name="Segnaposto immagine 15">
            <a:extLst>
              <a:ext uri="{FF2B5EF4-FFF2-40B4-BE49-F238E27FC236}">
                <a16:creationId xmlns:a16="http://schemas.microsoft.com/office/drawing/2014/main" id="{661F3355-92E9-A00C-4BB9-89627FFB12A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168" y="5742281"/>
            <a:ext cx="9612314" cy="46288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 dirty="0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1B660A74-745A-0DBB-4999-01FF5EF3A2CA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059059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215C7243-4E3E-00A6-5FF4-64A3B8A5E1C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377348" y="4631120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308C8232-7974-3D72-2158-7ACB4142763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377348" y="6218382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2AB1391F-E997-2BB6-FFD3-B9D6DFF3224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377348" y="7752557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7AB80AF-73B9-F44F-E370-1285E0F3E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A609460-BDAD-4356-2DF2-781DB44D4747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56253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860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30" name="Segnaposto immagine 15">
            <a:extLst>
              <a:ext uri="{FF2B5EF4-FFF2-40B4-BE49-F238E27FC236}">
                <a16:creationId xmlns:a16="http://schemas.microsoft.com/office/drawing/2014/main" id="{866B15DC-89F0-3DC4-4DEF-92B24A1C77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1609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4" name="Segnaposto immagine 15">
            <a:extLst>
              <a:ext uri="{FF2B5EF4-FFF2-40B4-BE49-F238E27FC236}">
                <a16:creationId xmlns:a16="http://schemas.microsoft.com/office/drawing/2014/main" id="{9AA5841E-22CC-B133-B1EC-8044F5D53B6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5258452" cy="2898407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73B337E2-66A0-DE50-9D26-446E87DDD69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39093" y="2756268"/>
            <a:ext cx="5636590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21" name="PARAGRAPH">
            <a:extLst>
              <a:ext uri="{FF2B5EF4-FFF2-40B4-BE49-F238E27FC236}">
                <a16:creationId xmlns:a16="http://schemas.microsoft.com/office/drawing/2014/main" id="{3621E290-A598-D3DA-5D0A-D6FD9367CD9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583784" y="2756268"/>
            <a:ext cx="5689605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D2BB1DB-BC0C-ED53-F7F6-D4961CD25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427AACDB-8364-5026-5936-74EA8EA5F87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798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860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30" name="Segnaposto immagine 15">
            <a:extLst>
              <a:ext uri="{FF2B5EF4-FFF2-40B4-BE49-F238E27FC236}">
                <a16:creationId xmlns:a16="http://schemas.microsoft.com/office/drawing/2014/main" id="{866B15DC-89F0-3DC4-4DEF-92B24A1C77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1609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4" name="Segnaposto immagine 15">
            <a:extLst>
              <a:ext uri="{FF2B5EF4-FFF2-40B4-BE49-F238E27FC236}">
                <a16:creationId xmlns:a16="http://schemas.microsoft.com/office/drawing/2014/main" id="{9AA5841E-22CC-B133-B1EC-8044F5D53B6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3359338"/>
            <a:ext cx="5106022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73B337E2-66A0-DE50-9D26-446E87DDD69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39093" y="2756268"/>
            <a:ext cx="5636590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21" name="PARAGRAPH">
            <a:extLst>
              <a:ext uri="{FF2B5EF4-FFF2-40B4-BE49-F238E27FC236}">
                <a16:creationId xmlns:a16="http://schemas.microsoft.com/office/drawing/2014/main" id="{3621E290-A598-D3DA-5D0A-D6FD9367CD9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583784" y="2756268"/>
            <a:ext cx="5689605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D2BB1DB-BC0C-ED53-F7F6-D4961CD25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BA922E65-52C2-4740-F501-5E9AA299CDA2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069605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immagine 15">
            <a:extLst>
              <a:ext uri="{FF2B5EF4-FFF2-40B4-BE49-F238E27FC236}">
                <a16:creationId xmlns:a16="http://schemas.microsoft.com/office/drawing/2014/main" id="{51E4194F-EDB4-E0A0-448E-BB9FDD731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42790" y="1"/>
            <a:ext cx="5607612" cy="45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351188" cy="82294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025" y="8424673"/>
            <a:ext cx="5079391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03677" y="8913047"/>
            <a:ext cx="12765397" cy="12038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7" name="Segnaposto immagine 15">
            <a:extLst>
              <a:ext uri="{FF2B5EF4-FFF2-40B4-BE49-F238E27FC236}">
                <a16:creationId xmlns:a16="http://schemas.microsoft.com/office/drawing/2014/main" id="{FE1F3BB8-020C-FDDC-FF50-6C60AFEB61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53696" y="1"/>
            <a:ext cx="5223098" cy="45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BD50B796-17FF-77F7-956D-FE8B2D0A6D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5716398" y="0"/>
            <a:ext cx="4387701" cy="82294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9" name="Segnaposto immagine 15">
            <a:extLst>
              <a:ext uri="{FF2B5EF4-FFF2-40B4-BE49-F238E27FC236}">
                <a16:creationId xmlns:a16="http://schemas.microsoft.com/office/drawing/2014/main" id="{661F3355-92E9-A00C-4BB9-89627FFB12A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44259" y="4792663"/>
            <a:ext cx="11006143" cy="34367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CD021A9-9272-BDB7-4551-2D964EBF531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02612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215C7243-4E3E-00A6-5FF4-64A3B8A5E1C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377348" y="4631120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7AB80AF-73B9-F44F-E370-1285E0F3E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18" name="PARAGRAPH">
            <a:extLst>
              <a:ext uri="{FF2B5EF4-FFF2-40B4-BE49-F238E27FC236}">
                <a16:creationId xmlns:a16="http://schemas.microsoft.com/office/drawing/2014/main" id="{F0CC0C24-19BF-3D3E-FAB2-C17994CF297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870226" y="4631120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9" name="PARAGRAPH">
            <a:extLst>
              <a:ext uri="{FF2B5EF4-FFF2-40B4-BE49-F238E27FC236}">
                <a16:creationId xmlns:a16="http://schemas.microsoft.com/office/drawing/2014/main" id="{0CA71F50-0683-3F87-038B-467F16345DE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3870226" y="7243604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1" name="PARAGRAPH">
            <a:extLst>
              <a:ext uri="{FF2B5EF4-FFF2-40B4-BE49-F238E27FC236}">
                <a16:creationId xmlns:a16="http://schemas.microsoft.com/office/drawing/2014/main" id="{14ABFCD2-DA9B-92FE-BAC2-9F60CDA1B5F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377348" y="7243604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193A9216-4CAA-5AF1-9F06-918B67D47145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67239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39850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49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7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215C7243-4E3E-00A6-5FF4-64A3B8A5E1C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59747" y="4631120"/>
            <a:ext cx="5398849" cy="42734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8" name="PARAGRAPH">
            <a:extLst>
              <a:ext uri="{FF2B5EF4-FFF2-40B4-BE49-F238E27FC236}">
                <a16:creationId xmlns:a16="http://schemas.microsoft.com/office/drawing/2014/main" id="{F0CC0C24-19BF-3D3E-FAB2-C17994CF297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352625" y="4631120"/>
            <a:ext cx="5398849" cy="42734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998FB36F-2244-DABC-CBD0-742DF23D1649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094410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3386033"/>
            <a:ext cx="4412428" cy="468792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7AB80AF-73B9-F44F-E370-1285E0F3E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6" name="PARAGRAPH">
            <a:extLst>
              <a:ext uri="{FF2B5EF4-FFF2-40B4-BE49-F238E27FC236}">
                <a16:creationId xmlns:a16="http://schemas.microsoft.com/office/drawing/2014/main" id="{ADD86286-3B4C-60E4-D25B-EF5D46A0DCF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157222" y="3386033"/>
            <a:ext cx="4412428" cy="600491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17E5DDD6-9C64-C2CE-C353-779BACB3C9C9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677672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897464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7" y="3386033"/>
            <a:ext cx="5229767" cy="601088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7" name="Segnaposto immagine 15">
            <a:extLst>
              <a:ext uri="{FF2B5EF4-FFF2-40B4-BE49-F238E27FC236}">
                <a16:creationId xmlns:a16="http://schemas.microsoft.com/office/drawing/2014/main" id="{5254C739-E0C2-0C37-E3C5-0F2FA274A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14410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24EE6E3B-5D4B-4E2B-65FC-EDC43CFD66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15610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4890CB3-1918-0121-3384-8A9A1BF9903B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59700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8" y="3386033"/>
            <a:ext cx="3713282" cy="601088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8" name="Segnaposto immagine 15">
            <a:extLst>
              <a:ext uri="{FF2B5EF4-FFF2-40B4-BE49-F238E27FC236}">
                <a16:creationId xmlns:a16="http://schemas.microsoft.com/office/drawing/2014/main" id="{AF17294E-2ADD-3F9F-1A24-CD0E919787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61761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9" name="Segnaposto immagine 15">
            <a:extLst>
              <a:ext uri="{FF2B5EF4-FFF2-40B4-BE49-F238E27FC236}">
                <a16:creationId xmlns:a16="http://schemas.microsoft.com/office/drawing/2014/main" id="{F497FE57-B706-E747-2DDF-BEBF1EE9B4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285916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1" name="Segnaposto immagine 15">
            <a:extLst>
              <a:ext uri="{FF2B5EF4-FFF2-40B4-BE49-F238E27FC236}">
                <a16:creationId xmlns:a16="http://schemas.microsoft.com/office/drawing/2014/main" id="{1DDAB1C0-A3D1-B73F-2C56-7B7F6637E4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06249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2FF19C5E-F7E2-B3E2-0240-5368A8917DF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661759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4" name="PARAGRAPH">
            <a:extLst>
              <a:ext uri="{FF2B5EF4-FFF2-40B4-BE49-F238E27FC236}">
                <a16:creationId xmlns:a16="http://schemas.microsoft.com/office/drawing/2014/main" id="{3113FA2E-88BE-2FD9-9F6C-5C928C36570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273716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5" name="PARAGRAPH">
            <a:extLst>
              <a:ext uri="{FF2B5EF4-FFF2-40B4-BE49-F238E27FC236}">
                <a16:creationId xmlns:a16="http://schemas.microsoft.com/office/drawing/2014/main" id="{DC82B92F-8A10-BDC4-CE24-77102990B98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906249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CC7F5344-9341-576D-59AD-CA427A73D86E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4146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+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D502210-002B-7A41-83A5-79A55C40D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6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7819" y="2847385"/>
            <a:ext cx="9227080" cy="398650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"/>
              <a:t>Fai clic per aggiungere il titolo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60AA660-48D6-5841-9A8E-8426FB53C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-10837"/>
          <a:stretch/>
        </p:blipFill>
        <p:spPr>
          <a:xfrm>
            <a:off x="824970" y="9604715"/>
            <a:ext cx="3838470" cy="8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15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0B444B9-6150-A531-1E1C-2FD19336B9EA}"/>
              </a:ext>
            </a:extLst>
          </p:cNvPr>
          <p:cNvCxnSpPr>
            <a:cxnSpLocks/>
          </p:cNvCxnSpPr>
          <p:nvPr userDrawn="1"/>
        </p:nvCxnSpPr>
        <p:spPr>
          <a:xfrm>
            <a:off x="11188842" y="0"/>
            <a:ext cx="0" cy="11309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5069066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Linea temporale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3E3A24C0-50CE-13AA-D2E1-1B7DAE04563E}"/>
              </a:ext>
            </a:extLst>
          </p:cNvPr>
          <p:cNvCxnSpPr>
            <a:cxnSpLocks/>
          </p:cNvCxnSpPr>
          <p:nvPr userDrawn="1"/>
        </p:nvCxnSpPr>
        <p:spPr>
          <a:xfrm>
            <a:off x="1996541" y="3454354"/>
            <a:ext cx="0" cy="64897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GRAPH">
            <a:extLst>
              <a:ext uri="{FF2B5EF4-FFF2-40B4-BE49-F238E27FC236}">
                <a16:creationId xmlns:a16="http://schemas.microsoft.com/office/drawing/2014/main" id="{A849364A-2422-0567-6821-73E80BCFB0A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750" y="6157961"/>
            <a:ext cx="2273581" cy="1147625"/>
          </a:xfrm>
          <a:prstGeom prst="rect">
            <a:avLst/>
          </a:prstGeom>
          <a:solidFill>
            <a:srgbClr val="010813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8" name="PARAGRAPH">
            <a:extLst>
              <a:ext uri="{FF2B5EF4-FFF2-40B4-BE49-F238E27FC236}">
                <a16:creationId xmlns:a16="http://schemas.microsoft.com/office/drawing/2014/main" id="{86F26672-32A4-6520-F7D2-46678C97919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037695" y="3288703"/>
            <a:ext cx="4960435" cy="180967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66600" y="3469194"/>
            <a:ext cx="2273581" cy="1147625"/>
          </a:xfrm>
          <a:prstGeom prst="rect">
            <a:avLst/>
          </a:prstGeom>
          <a:solidFill>
            <a:srgbClr val="010813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9" name="PARAGRAPH">
            <a:extLst>
              <a:ext uri="{FF2B5EF4-FFF2-40B4-BE49-F238E27FC236}">
                <a16:creationId xmlns:a16="http://schemas.microsoft.com/office/drawing/2014/main" id="{F3DBC15B-531B-A5D8-794D-8C6A1058C51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37695" y="6157961"/>
            <a:ext cx="4960435" cy="180967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30" name="PARAGRAPH">
            <a:extLst>
              <a:ext uri="{FF2B5EF4-FFF2-40B4-BE49-F238E27FC236}">
                <a16:creationId xmlns:a16="http://schemas.microsoft.com/office/drawing/2014/main" id="{86C31EBE-A7E2-7F08-1E03-1E9BB7841E9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052050" y="1683554"/>
            <a:ext cx="2273581" cy="1147625"/>
          </a:xfrm>
          <a:prstGeom prst="rect">
            <a:avLst/>
          </a:prstGeom>
          <a:solidFill>
            <a:srgbClr val="010813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32" name="PARAGRAPH">
            <a:extLst>
              <a:ext uri="{FF2B5EF4-FFF2-40B4-BE49-F238E27FC236}">
                <a16:creationId xmlns:a16="http://schemas.microsoft.com/office/drawing/2014/main" id="{ED9AF6A9-2F1E-9541-422B-BDA99340CA38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052050" y="6157961"/>
            <a:ext cx="2273581" cy="1147625"/>
          </a:xfrm>
          <a:prstGeom prst="rect">
            <a:avLst/>
          </a:prstGeom>
          <a:solidFill>
            <a:srgbClr val="010813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34" name="PARAGRAPH">
            <a:extLst>
              <a:ext uri="{FF2B5EF4-FFF2-40B4-BE49-F238E27FC236}">
                <a16:creationId xmlns:a16="http://schemas.microsoft.com/office/drawing/2014/main" id="{F1169A70-85A7-A8C7-5E08-3998B3AB300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3223146" y="1683554"/>
            <a:ext cx="4960435" cy="3141365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36" name="PARAGRAPH">
            <a:extLst>
              <a:ext uri="{FF2B5EF4-FFF2-40B4-BE49-F238E27FC236}">
                <a16:creationId xmlns:a16="http://schemas.microsoft.com/office/drawing/2014/main" id="{25DC4B19-9C59-4F6B-C738-01F51F9FEA6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223146" y="6157961"/>
            <a:ext cx="4960435" cy="3141365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6" name="Segnaposto immagine 7">
            <a:extLst>
              <a:ext uri="{FF2B5EF4-FFF2-40B4-BE49-F238E27FC236}">
                <a16:creationId xmlns:a16="http://schemas.microsoft.com/office/drawing/2014/main" id="{3CFB3AA5-8E66-8AB0-8933-82690BD6693B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5083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l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2E169898-FC2A-57B3-699B-1598CC681162}"/>
              </a:ext>
            </a:extLst>
          </p:cNvPr>
          <p:cNvSpPr>
            <a:spLocks noChangeAspect="1"/>
          </p:cNvSpPr>
          <p:nvPr userDrawn="1"/>
        </p:nvSpPr>
        <p:spPr>
          <a:xfrm>
            <a:off x="11248495" y="5747833"/>
            <a:ext cx="764650" cy="764650"/>
          </a:xfrm>
          <a:prstGeom prst="ellipse">
            <a:avLst/>
          </a:prstGeom>
          <a:noFill/>
          <a:ln w="19050">
            <a:solidFill>
              <a:srgbClr val="0108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400">
                <a:solidFill>
                  <a:srgbClr val="010813"/>
                </a:solidFill>
                <a:latin typeface="Avenir Light" panose="020B0402020203020204" pitchFamily="34" charset="7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1EE4C895-3100-F8DE-A84D-CAD07FEC0C28}"/>
              </a:ext>
            </a:extLst>
          </p:cNvPr>
          <p:cNvSpPr>
            <a:spLocks noChangeAspect="1"/>
          </p:cNvSpPr>
          <p:nvPr userDrawn="1"/>
        </p:nvSpPr>
        <p:spPr>
          <a:xfrm>
            <a:off x="6730995" y="5747833"/>
            <a:ext cx="764650" cy="764650"/>
          </a:xfrm>
          <a:prstGeom prst="ellipse">
            <a:avLst/>
          </a:prstGeom>
          <a:noFill/>
          <a:ln w="19050">
            <a:solidFill>
              <a:srgbClr val="0108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400">
                <a:solidFill>
                  <a:srgbClr val="010813"/>
                </a:solidFill>
                <a:latin typeface="Avenir Light" panose="020B0402020203020204" pitchFamily="34" charset="7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80B36F1A-0907-9830-DD07-8258D13592C0}"/>
              </a:ext>
            </a:extLst>
          </p:cNvPr>
          <p:cNvSpPr>
            <a:spLocks noChangeAspect="1"/>
          </p:cNvSpPr>
          <p:nvPr userDrawn="1"/>
        </p:nvSpPr>
        <p:spPr>
          <a:xfrm>
            <a:off x="15765995" y="5747833"/>
            <a:ext cx="764650" cy="764650"/>
          </a:xfrm>
          <a:prstGeom prst="ellipse">
            <a:avLst/>
          </a:prstGeom>
          <a:noFill/>
          <a:ln w="19050">
            <a:solidFill>
              <a:srgbClr val="0108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400" dirty="0">
                <a:solidFill>
                  <a:srgbClr val="010813"/>
                </a:solidFill>
                <a:latin typeface="Avenir Light" panose="020B0402020203020204" pitchFamily="34" charset="7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" name="Segnaposto immagine 15">
            <a:extLst>
              <a:ext uri="{FF2B5EF4-FFF2-40B4-BE49-F238E27FC236}">
                <a16:creationId xmlns:a16="http://schemas.microsoft.com/office/drawing/2014/main" id="{EDFF16AF-8D42-CC20-6234-4943BD9C2C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2291" y="0"/>
            <a:ext cx="944272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21B083CB-637C-A7B2-22BD-25022655B5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01012" y="0"/>
            <a:ext cx="3903087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F81A50C4-AC55-F3B2-C76A-A6ABC78F4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11" name="PARAGRAPH">
            <a:extLst>
              <a:ext uri="{FF2B5EF4-FFF2-40B4-BE49-F238E27FC236}">
                <a16:creationId xmlns:a16="http://schemas.microsoft.com/office/drawing/2014/main" id="{4BBC2BE5-D979-FE21-522B-E38F3EC3369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4213958" cy="6849538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1BC356F1-1AE7-BED3-203F-B45FAA74323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730995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6F83CB6F-548B-0A2C-1D6B-41069C192C5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248495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F00D9FAC-0DF1-543E-D792-5E8FF23469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767758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9795E256-EE45-211A-4D5D-5A11D699CFB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72523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lis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15">
            <a:extLst>
              <a:ext uri="{FF2B5EF4-FFF2-40B4-BE49-F238E27FC236}">
                <a16:creationId xmlns:a16="http://schemas.microsoft.com/office/drawing/2014/main" id="{45DF7F15-DEB7-821E-CF6E-17B0585C72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2291" y="6325870"/>
            <a:ext cx="667274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5" name="Segnaposto immagine 15">
            <a:extLst>
              <a:ext uri="{FF2B5EF4-FFF2-40B4-BE49-F238E27FC236}">
                <a16:creationId xmlns:a16="http://schemas.microsoft.com/office/drawing/2014/main" id="{D508E698-4D3B-AE5D-464A-64CBBDC816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431353" y="6325870"/>
            <a:ext cx="667274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A81DE80A-6887-1C8E-3754-487F95BEDBA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sp>
        <p:nvSpPr>
          <p:cNvPr id="5" name="Titolo 6">
            <a:extLst>
              <a:ext uri="{FF2B5EF4-FFF2-40B4-BE49-F238E27FC236}">
                <a16:creationId xmlns:a16="http://schemas.microsoft.com/office/drawing/2014/main" id="{1298102A-2C90-4C87-1319-D52271E36373}"/>
              </a:ext>
            </a:extLst>
          </p:cNvPr>
          <p:cNvSpPr txBox="1">
            <a:spLocks/>
          </p:cNvSpPr>
          <p:nvPr userDrawn="1"/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" kern="0" dirty="0">
                <a:solidFill>
                  <a:srgbClr val="010813"/>
                </a:solidFill>
              </a:rPr>
              <a:t>Fai clic per aggiungere il titolo</a:t>
            </a:r>
          </a:p>
        </p:txBody>
      </p:sp>
      <p:sp>
        <p:nvSpPr>
          <p:cNvPr id="7" name="PARAGRAPH">
            <a:extLst>
              <a:ext uri="{FF2B5EF4-FFF2-40B4-BE49-F238E27FC236}">
                <a16:creationId xmlns:a16="http://schemas.microsoft.com/office/drawing/2014/main" id="{2A8A062A-1981-E0CC-FC27-EE98F2A68D4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4213958" cy="6849538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10" name="PARAGRAPH">
            <a:extLst>
              <a:ext uri="{FF2B5EF4-FFF2-40B4-BE49-F238E27FC236}">
                <a16:creationId xmlns:a16="http://schemas.microsoft.com/office/drawing/2014/main" id="{D1591456-01D5-1944-890B-E02B6D1690B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730995" y="4048930"/>
            <a:ext cx="5699341" cy="16057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E632923B-3408-C7B5-ECAA-D1CF45B0582F}"/>
              </a:ext>
            </a:extLst>
          </p:cNvPr>
          <p:cNvSpPr>
            <a:spLocks noChangeAspect="1"/>
          </p:cNvSpPr>
          <p:nvPr userDrawn="1"/>
        </p:nvSpPr>
        <p:spPr>
          <a:xfrm>
            <a:off x="13431355" y="2756268"/>
            <a:ext cx="764650" cy="76465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108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400">
                <a:solidFill>
                  <a:srgbClr val="010813"/>
                </a:solidFill>
                <a:latin typeface="Avenir Light" panose="020B0402020203020204" pitchFamily="34" charset="7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042098D-0F98-8A50-7D52-333AD2C71956}"/>
              </a:ext>
            </a:extLst>
          </p:cNvPr>
          <p:cNvSpPr>
            <a:spLocks noChangeAspect="1"/>
          </p:cNvSpPr>
          <p:nvPr userDrawn="1"/>
        </p:nvSpPr>
        <p:spPr>
          <a:xfrm>
            <a:off x="6730995" y="2756268"/>
            <a:ext cx="764650" cy="76465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108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400">
                <a:solidFill>
                  <a:srgbClr val="010813"/>
                </a:solidFill>
                <a:latin typeface="Avenir Light" panose="020B0402020203020204" pitchFamily="34" charset="7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33C20C21-29CB-D778-0E38-49E334507AE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3431353" y="4048930"/>
            <a:ext cx="5699341" cy="16057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4765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15">
            <a:extLst>
              <a:ext uri="{FF2B5EF4-FFF2-40B4-BE49-F238E27FC236}">
                <a16:creationId xmlns:a16="http://schemas.microsoft.com/office/drawing/2014/main" id="{9665570D-5E4C-CB34-5FCB-49DD66087E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168" y="758825"/>
            <a:ext cx="3845271" cy="4812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70C65829-7AF3-A13B-0768-AC578AA3F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1170" y="2756268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8" name="PARAGRAPH">
            <a:extLst>
              <a:ext uri="{FF2B5EF4-FFF2-40B4-BE49-F238E27FC236}">
                <a16:creationId xmlns:a16="http://schemas.microsoft.com/office/drawing/2014/main" id="{E898F928-9C76-4875-F11D-A34958730DD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871170" y="4980562"/>
            <a:ext cx="4213958" cy="462524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9" name="Segnaposto immagine 15">
            <a:extLst>
              <a:ext uri="{FF2B5EF4-FFF2-40B4-BE49-F238E27FC236}">
                <a16:creationId xmlns:a16="http://schemas.microsoft.com/office/drawing/2014/main" id="{4D1E04C3-DCE0-C907-4274-C7D1DC0C90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1870" y="758825"/>
            <a:ext cx="5607612" cy="4812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DF7F5E8B-9175-7BD2-835D-E646C503E4A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585478" y="758824"/>
            <a:ext cx="3552675" cy="9612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7" name="Segnaposto immagine 15">
            <a:extLst>
              <a:ext uri="{FF2B5EF4-FFF2-40B4-BE49-F238E27FC236}">
                <a16:creationId xmlns:a16="http://schemas.microsoft.com/office/drawing/2014/main" id="{BECF2447-DA98-5347-68EC-747607C49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168" y="5742281"/>
            <a:ext cx="9612314" cy="46288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9041C140-F652-399F-4361-053E92D721F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7816094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15">
            <a:extLst>
              <a:ext uri="{FF2B5EF4-FFF2-40B4-BE49-F238E27FC236}">
                <a16:creationId xmlns:a16="http://schemas.microsoft.com/office/drawing/2014/main" id="{AD82588B-E37F-1C82-37E3-B80A62614E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5" name="Titolo 6">
            <a:extLst>
              <a:ext uri="{FF2B5EF4-FFF2-40B4-BE49-F238E27FC236}">
                <a16:creationId xmlns:a16="http://schemas.microsoft.com/office/drawing/2014/main" id="{3AE124AB-8776-A393-24C1-B7E802CA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7" name="PARAGRAPH">
            <a:extLst>
              <a:ext uri="{FF2B5EF4-FFF2-40B4-BE49-F238E27FC236}">
                <a16:creationId xmlns:a16="http://schemas.microsoft.com/office/drawing/2014/main" id="{D1F1D40B-E763-EF82-BC06-C7362FB774A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0" name="PARAGRAPH">
            <a:extLst>
              <a:ext uri="{FF2B5EF4-FFF2-40B4-BE49-F238E27FC236}">
                <a16:creationId xmlns:a16="http://schemas.microsoft.com/office/drawing/2014/main" id="{13412AB4-8EE4-E4E6-983D-2B334A4862D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377348" y="4631120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1" name="PARAGRAPH">
            <a:extLst>
              <a:ext uri="{FF2B5EF4-FFF2-40B4-BE49-F238E27FC236}">
                <a16:creationId xmlns:a16="http://schemas.microsoft.com/office/drawing/2014/main" id="{EDC26935-D01F-A3E2-5EE8-FF36FA22720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377348" y="6218382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4F432F8D-3199-0C75-4409-342FC53990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377348" y="7752557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85468EB-C86B-161A-F83F-CFEA71037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2179CD3E-EAB2-B079-3342-0D791AEB373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3354060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15">
            <a:extLst>
              <a:ext uri="{FF2B5EF4-FFF2-40B4-BE49-F238E27FC236}">
                <a16:creationId xmlns:a16="http://schemas.microsoft.com/office/drawing/2014/main" id="{2851F6A3-C10D-1C70-3129-F50A33E40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1609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15">
            <a:extLst>
              <a:ext uri="{FF2B5EF4-FFF2-40B4-BE49-F238E27FC236}">
                <a16:creationId xmlns:a16="http://schemas.microsoft.com/office/drawing/2014/main" id="{F035A7A8-131B-6FD7-7D9F-60B7D983EA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860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5B82D8B1-A9EB-A85B-4FDD-4CEC00A23F4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6DBD21B5-8AD0-3F26-655D-043F0B37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26D03EFD-8F92-ABD1-5FD9-A1BCFE54BBF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5258452" cy="2898407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15" name="PARAGRAPH">
            <a:extLst>
              <a:ext uri="{FF2B5EF4-FFF2-40B4-BE49-F238E27FC236}">
                <a16:creationId xmlns:a16="http://schemas.microsoft.com/office/drawing/2014/main" id="{EB9BE44C-BE0F-F5D1-52AA-572CEFDD753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39093" y="2756268"/>
            <a:ext cx="5636590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16" name="PARAGRAPH">
            <a:extLst>
              <a:ext uri="{FF2B5EF4-FFF2-40B4-BE49-F238E27FC236}">
                <a16:creationId xmlns:a16="http://schemas.microsoft.com/office/drawing/2014/main" id="{D026EC38-3F4F-CBA9-FB4C-C7878E32C23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583784" y="2756268"/>
            <a:ext cx="5689605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FE3B8DB-A3C9-B0DD-0D73-943E4F7AB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C7F006FD-9B10-4855-546A-A305502E728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581568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15">
            <a:extLst>
              <a:ext uri="{FF2B5EF4-FFF2-40B4-BE49-F238E27FC236}">
                <a16:creationId xmlns:a16="http://schemas.microsoft.com/office/drawing/2014/main" id="{2851F6A3-C10D-1C70-3129-F50A33E40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1609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15">
            <a:extLst>
              <a:ext uri="{FF2B5EF4-FFF2-40B4-BE49-F238E27FC236}">
                <a16:creationId xmlns:a16="http://schemas.microsoft.com/office/drawing/2014/main" id="{F035A7A8-131B-6FD7-7D9F-60B7D983EA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860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5B82D8B1-A9EB-A85B-4FDD-4CEC00A23F4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FE3B8DB-A3C9-B0DD-0D73-943E4F7AB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8BE00357-8B44-1346-9016-571F36274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3359338"/>
            <a:ext cx="5106022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5" name="PARAGRAPH">
            <a:extLst>
              <a:ext uri="{FF2B5EF4-FFF2-40B4-BE49-F238E27FC236}">
                <a16:creationId xmlns:a16="http://schemas.microsoft.com/office/drawing/2014/main" id="{48899DF7-E16C-35E8-37C2-D3E966E3844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39093" y="2756268"/>
            <a:ext cx="5636590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7" name="PARAGRAPH">
            <a:extLst>
              <a:ext uri="{FF2B5EF4-FFF2-40B4-BE49-F238E27FC236}">
                <a16:creationId xmlns:a16="http://schemas.microsoft.com/office/drawing/2014/main" id="{3C766AC8-5E30-8D97-5290-619A0AA694B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583784" y="2756268"/>
            <a:ext cx="5689605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9" name="Segnaposto immagine 7">
            <a:extLst>
              <a:ext uri="{FF2B5EF4-FFF2-40B4-BE49-F238E27FC236}">
                <a16:creationId xmlns:a16="http://schemas.microsoft.com/office/drawing/2014/main" id="{358A7CBC-7FF8-3266-0791-84FA1D29E226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0807393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FE3B8DB-A3C9-B0DD-0D73-943E4F7AB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9" name="Segnaposto immagine 15">
            <a:extLst>
              <a:ext uri="{FF2B5EF4-FFF2-40B4-BE49-F238E27FC236}">
                <a16:creationId xmlns:a16="http://schemas.microsoft.com/office/drawing/2014/main" id="{D0CA77A5-E26C-0719-0449-2FC1FDE1A77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42790" y="1"/>
            <a:ext cx="5607612" cy="45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0" name="Segnaposto immagine 15">
            <a:extLst>
              <a:ext uri="{FF2B5EF4-FFF2-40B4-BE49-F238E27FC236}">
                <a16:creationId xmlns:a16="http://schemas.microsoft.com/office/drawing/2014/main" id="{0635BF4C-4518-61F7-7C25-F6F0EF70C7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351188" cy="82294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1" name="Titolo 6">
            <a:extLst>
              <a:ext uri="{FF2B5EF4-FFF2-40B4-BE49-F238E27FC236}">
                <a16:creationId xmlns:a16="http://schemas.microsoft.com/office/drawing/2014/main" id="{F250E66C-577B-3F52-B20E-27793B7098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025" y="8424673"/>
            <a:ext cx="5079391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09A82F07-5C91-96A8-516F-58597260F0B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03677" y="8913047"/>
            <a:ext cx="12765397" cy="12038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  <a:p>
            <a:endParaRPr lang="it-IT" dirty="0"/>
          </a:p>
          <a:p>
            <a:endParaRPr lang="it-IT" dirty="0"/>
          </a:p>
          <a:p>
            <a:endParaRPr dirty="0"/>
          </a:p>
        </p:txBody>
      </p:sp>
      <p:sp>
        <p:nvSpPr>
          <p:cNvPr id="13" name="Segnaposto immagine 15">
            <a:extLst>
              <a:ext uri="{FF2B5EF4-FFF2-40B4-BE49-F238E27FC236}">
                <a16:creationId xmlns:a16="http://schemas.microsoft.com/office/drawing/2014/main" id="{D7021233-0FED-FF1F-6BAA-944BEAEC58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53696" y="1"/>
            <a:ext cx="5223098" cy="45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4" name="Segnaposto immagine 15">
            <a:extLst>
              <a:ext uri="{FF2B5EF4-FFF2-40B4-BE49-F238E27FC236}">
                <a16:creationId xmlns:a16="http://schemas.microsoft.com/office/drawing/2014/main" id="{F077D22D-2529-EECE-1FD2-10E3EDA768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5716398" y="0"/>
            <a:ext cx="4387701" cy="82294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5" name="Segnaposto immagine 15">
            <a:extLst>
              <a:ext uri="{FF2B5EF4-FFF2-40B4-BE49-F238E27FC236}">
                <a16:creationId xmlns:a16="http://schemas.microsoft.com/office/drawing/2014/main" id="{78F5EC1A-067E-C912-876D-00275B900C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44259" y="4792663"/>
            <a:ext cx="11006143" cy="34367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F814C2F-1333-1486-669A-E5AAA774C4C1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3931162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FE3B8DB-A3C9-B0DD-0D73-943E4F7AB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2" name="Segnaposto immagine 15">
            <a:extLst>
              <a:ext uri="{FF2B5EF4-FFF2-40B4-BE49-F238E27FC236}">
                <a16:creationId xmlns:a16="http://schemas.microsoft.com/office/drawing/2014/main" id="{773BFFF4-ED95-8B01-D298-37DD0AF0A2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A9C7B19F-BC72-4EE2-D486-588CDF6EA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ED52138D-5B95-0404-2440-8283EA48666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5" name="PARAGRAPH">
            <a:extLst>
              <a:ext uri="{FF2B5EF4-FFF2-40B4-BE49-F238E27FC236}">
                <a16:creationId xmlns:a16="http://schemas.microsoft.com/office/drawing/2014/main" id="{5129D01F-CC0B-5AFD-DE1B-73A80C9F9C3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377348" y="4631120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4C448C-6D47-2957-E57F-FB839D49E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8" name="PARAGRAPH">
            <a:extLst>
              <a:ext uri="{FF2B5EF4-FFF2-40B4-BE49-F238E27FC236}">
                <a16:creationId xmlns:a16="http://schemas.microsoft.com/office/drawing/2014/main" id="{37ADFFDA-D5D1-62A8-01DE-533EFE63A96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870226" y="4631120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6" name="PARAGRAPH">
            <a:extLst>
              <a:ext uri="{FF2B5EF4-FFF2-40B4-BE49-F238E27FC236}">
                <a16:creationId xmlns:a16="http://schemas.microsoft.com/office/drawing/2014/main" id="{E398D276-45B7-B315-E35D-EDBCC56F17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3870226" y="7243604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8" name="PARAGRAPH">
            <a:extLst>
              <a:ext uri="{FF2B5EF4-FFF2-40B4-BE49-F238E27FC236}">
                <a16:creationId xmlns:a16="http://schemas.microsoft.com/office/drawing/2014/main" id="{F03EA113-FE9B-870A-712A-23F9DF0309A0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377348" y="7243604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9" name="Segnaposto immagine 7">
            <a:extLst>
              <a:ext uri="{FF2B5EF4-FFF2-40B4-BE49-F238E27FC236}">
                <a16:creationId xmlns:a16="http://schemas.microsoft.com/office/drawing/2014/main" id="{8F56A061-BC5D-03F1-61A0-0BA6FA3032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741173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15">
            <a:extLst>
              <a:ext uri="{FF2B5EF4-FFF2-40B4-BE49-F238E27FC236}">
                <a16:creationId xmlns:a16="http://schemas.microsoft.com/office/drawing/2014/main" id="{20630DF4-D2CE-350F-FC3A-EFF99E90A7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39850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FE3B8DB-A3C9-B0DD-0D73-943E4F7AB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10" name="Titolo 6">
            <a:extLst>
              <a:ext uri="{FF2B5EF4-FFF2-40B4-BE49-F238E27FC236}">
                <a16:creationId xmlns:a16="http://schemas.microsoft.com/office/drawing/2014/main" id="{FBADE8EC-84ED-837E-5E77-ECD53BD84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49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11" name="PARAGRAPH">
            <a:extLst>
              <a:ext uri="{FF2B5EF4-FFF2-40B4-BE49-F238E27FC236}">
                <a16:creationId xmlns:a16="http://schemas.microsoft.com/office/drawing/2014/main" id="{EF2CBC0A-8557-0B15-7BBC-4BEB61EB40B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7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DD8FF6A1-A57D-7813-1C3D-612FD0E28FF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59747" y="4631120"/>
            <a:ext cx="5398849" cy="42734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D0B5192C-E178-9AB8-23F7-6AE4E565B0F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352625" y="4631120"/>
            <a:ext cx="5398849" cy="42734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986824C-A36A-86D1-06E1-662862D0F9DD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67484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+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9AE4BD5-21D6-724E-B546-6E38FB958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6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7819" y="2847385"/>
            <a:ext cx="9227080" cy="398650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"/>
              <a:t>Fai clic per aggiungere il titolo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60AA660-48D6-5841-9A8E-8426FB53C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-10837"/>
          <a:stretch/>
        </p:blipFill>
        <p:spPr>
          <a:xfrm>
            <a:off x="824970" y="9604715"/>
            <a:ext cx="3838470" cy="8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43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15">
            <a:extLst>
              <a:ext uri="{FF2B5EF4-FFF2-40B4-BE49-F238E27FC236}">
                <a16:creationId xmlns:a16="http://schemas.microsoft.com/office/drawing/2014/main" id="{E51AF911-618B-CCE9-5237-F6ADC47CA6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BFA8022A-68EF-2FA9-8D57-C640A0B9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DC84007A-2E39-87F8-8677-D22597895EE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3386033"/>
            <a:ext cx="4412428" cy="468792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BD89944-0A2B-8A49-251C-60F0A4AF0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7" name="PARAGRAPH">
            <a:extLst>
              <a:ext uri="{FF2B5EF4-FFF2-40B4-BE49-F238E27FC236}">
                <a16:creationId xmlns:a16="http://schemas.microsoft.com/office/drawing/2014/main" id="{FF89A311-3965-772E-3F6D-74BF0A9707A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157222" y="3386033"/>
            <a:ext cx="4412428" cy="600491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369D2D86-347A-935B-1055-6459881C5C5C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17962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37627838-77DB-DDAE-796A-7B6A2D054A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897464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1B243F0F-1F01-C846-E843-0358C7C85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10" name="PARAGRAPH">
            <a:extLst>
              <a:ext uri="{FF2B5EF4-FFF2-40B4-BE49-F238E27FC236}">
                <a16:creationId xmlns:a16="http://schemas.microsoft.com/office/drawing/2014/main" id="{6C3263CB-A71A-A317-9DB2-374FA471DD7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7" y="3386033"/>
            <a:ext cx="5229767" cy="601088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1" name="Segnaposto immagine 15">
            <a:extLst>
              <a:ext uri="{FF2B5EF4-FFF2-40B4-BE49-F238E27FC236}">
                <a16:creationId xmlns:a16="http://schemas.microsoft.com/office/drawing/2014/main" id="{E51781B7-6A42-D1DA-BC4E-23F576640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14410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2" name="Segnaposto immagine 15">
            <a:extLst>
              <a:ext uri="{FF2B5EF4-FFF2-40B4-BE49-F238E27FC236}">
                <a16:creationId xmlns:a16="http://schemas.microsoft.com/office/drawing/2014/main" id="{73756C44-7E98-D1E0-95F7-924E5F01FB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15610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C5BDF35D-15CB-7115-7117-A229AE542D9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435908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D0B1D3FD-33B2-9142-9E0C-BBE0B4505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Fai clic per aggiungere il titolo</a:t>
            </a:r>
          </a:p>
        </p:txBody>
      </p:sp>
      <p:sp>
        <p:nvSpPr>
          <p:cNvPr id="3" name="PARAGRAPH">
            <a:extLst>
              <a:ext uri="{FF2B5EF4-FFF2-40B4-BE49-F238E27FC236}">
                <a16:creationId xmlns:a16="http://schemas.microsoft.com/office/drawing/2014/main" id="{602107F2-B97D-70C7-EC9C-63661D12D25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8" y="3386033"/>
            <a:ext cx="3713282" cy="601088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4" name="Segnaposto immagine 15">
            <a:extLst>
              <a:ext uri="{FF2B5EF4-FFF2-40B4-BE49-F238E27FC236}">
                <a16:creationId xmlns:a16="http://schemas.microsoft.com/office/drawing/2014/main" id="{71128F37-21A2-98C4-31FB-DA80E7C580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61761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5" name="Segnaposto immagine 15">
            <a:extLst>
              <a:ext uri="{FF2B5EF4-FFF2-40B4-BE49-F238E27FC236}">
                <a16:creationId xmlns:a16="http://schemas.microsoft.com/office/drawing/2014/main" id="{4632BF38-6AA3-AD06-7EE5-D5CC1EAFB2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285916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7" name="Segnaposto immagine 15">
            <a:extLst>
              <a:ext uri="{FF2B5EF4-FFF2-40B4-BE49-F238E27FC236}">
                <a16:creationId xmlns:a16="http://schemas.microsoft.com/office/drawing/2014/main" id="{A1EE6CD5-47C6-1CAA-E06F-C656E539EF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06249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54512F60-9C30-E6E2-8A62-393FC953D55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661759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DD2960A3-5E0B-626A-F982-5E91F60787E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273716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5" name="PARAGRAPH">
            <a:extLst>
              <a:ext uri="{FF2B5EF4-FFF2-40B4-BE49-F238E27FC236}">
                <a16:creationId xmlns:a16="http://schemas.microsoft.com/office/drawing/2014/main" id="{3351A671-F580-626E-DDFF-D1C60240D437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906249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348EA9FB-7A02-9316-A853-FEE41011394E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2143846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434F26A4-7D52-F3CD-F786-81570188C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5069066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 dirty="0"/>
              <a:t>Linea temporale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3710E26-240C-8CB6-1F74-E85F8CA83EB7}"/>
              </a:ext>
            </a:extLst>
          </p:cNvPr>
          <p:cNvCxnSpPr>
            <a:cxnSpLocks/>
          </p:cNvCxnSpPr>
          <p:nvPr userDrawn="1"/>
        </p:nvCxnSpPr>
        <p:spPr>
          <a:xfrm>
            <a:off x="1996541" y="3454354"/>
            <a:ext cx="0" cy="6489746"/>
          </a:xfrm>
          <a:prstGeom prst="line">
            <a:avLst/>
          </a:prstGeom>
          <a:ln>
            <a:solidFill>
              <a:srgbClr val="010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8E209F3-494B-2D1F-D8FF-71E958EBE77B}"/>
              </a:ext>
            </a:extLst>
          </p:cNvPr>
          <p:cNvCxnSpPr>
            <a:cxnSpLocks/>
          </p:cNvCxnSpPr>
          <p:nvPr userDrawn="1"/>
        </p:nvCxnSpPr>
        <p:spPr>
          <a:xfrm>
            <a:off x="11250078" y="0"/>
            <a:ext cx="0" cy="11497456"/>
          </a:xfrm>
          <a:prstGeom prst="line">
            <a:avLst/>
          </a:prstGeom>
          <a:ln>
            <a:solidFill>
              <a:srgbClr val="010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GRAPH">
            <a:extLst>
              <a:ext uri="{FF2B5EF4-FFF2-40B4-BE49-F238E27FC236}">
                <a16:creationId xmlns:a16="http://schemas.microsoft.com/office/drawing/2014/main" id="{4A6D0790-38BB-62D4-6C84-1C7A3A02AC9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750" y="6157961"/>
            <a:ext cx="2273581" cy="11476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7" name="PARAGRAPH">
            <a:extLst>
              <a:ext uri="{FF2B5EF4-FFF2-40B4-BE49-F238E27FC236}">
                <a16:creationId xmlns:a16="http://schemas.microsoft.com/office/drawing/2014/main" id="{453D9D11-5610-EEBF-A68E-A5DDB138FE3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037695" y="3288703"/>
            <a:ext cx="4960435" cy="180967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8" name="PARAGRAPH">
            <a:extLst>
              <a:ext uri="{FF2B5EF4-FFF2-40B4-BE49-F238E27FC236}">
                <a16:creationId xmlns:a16="http://schemas.microsoft.com/office/drawing/2014/main" id="{279493F1-68B1-09D3-3818-CBAC47AFB8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66600" y="3469194"/>
            <a:ext cx="2273581" cy="11476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19" name="PARAGRAPH">
            <a:extLst>
              <a:ext uri="{FF2B5EF4-FFF2-40B4-BE49-F238E27FC236}">
                <a16:creationId xmlns:a16="http://schemas.microsoft.com/office/drawing/2014/main" id="{D423A073-9909-B89E-ACA5-E5C10CB886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37695" y="6157961"/>
            <a:ext cx="4960435" cy="180967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0" name="PARAGRAPH">
            <a:extLst>
              <a:ext uri="{FF2B5EF4-FFF2-40B4-BE49-F238E27FC236}">
                <a16:creationId xmlns:a16="http://schemas.microsoft.com/office/drawing/2014/main" id="{99C5F3ED-BA1C-25BA-A7AA-3BCFBE52BBB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113286" y="1683554"/>
            <a:ext cx="2273581" cy="11476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1" name="PARAGRAPH">
            <a:extLst>
              <a:ext uri="{FF2B5EF4-FFF2-40B4-BE49-F238E27FC236}">
                <a16:creationId xmlns:a16="http://schemas.microsoft.com/office/drawing/2014/main" id="{68CD9CF8-0983-CA74-7321-9B7914250A1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113286" y="6157961"/>
            <a:ext cx="2273581" cy="11476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3C8925-CA9B-8DAA-CA46-5E72D210DF8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3284382" y="1683554"/>
            <a:ext cx="4960435" cy="3141365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F901CEA2-246E-0F00-4CB0-C92A479FE2A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284382" y="6157961"/>
            <a:ext cx="4960435" cy="3141365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 dirty="0"/>
              <a:t>Fare clic per aggiungere il testo</a:t>
            </a:r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8D7694EE-CC6A-8347-0433-8ABCDA69007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1069525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Light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58C0AAD-9F82-1E4F-A5D7-99B5B1EF1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1"/>
          <a:stretch/>
        </p:blipFill>
        <p:spPr>
          <a:xfrm>
            <a:off x="-14817" y="0"/>
            <a:ext cx="12566648" cy="11308556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1" name="Holder 3">
            <a:extLst>
              <a:ext uri="{FF2B5EF4-FFF2-40B4-BE49-F238E27FC236}">
                <a16:creationId xmlns:a16="http://schemas.microsoft.com/office/drawing/2014/main" id="{E6FE641A-BAF2-9947-BFD9-95E555E8FA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06437" y="3673475"/>
            <a:ext cx="5866950" cy="5791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DE93393-372C-0E46-93E9-781E7AF883F0}"/>
              </a:ext>
            </a:extLst>
          </p:cNvPr>
          <p:cNvSpPr/>
          <p:nvPr userDrawn="1"/>
        </p:nvSpPr>
        <p:spPr>
          <a:xfrm>
            <a:off x="0" y="10455232"/>
            <a:ext cx="12551830" cy="853328"/>
          </a:xfrm>
          <a:prstGeom prst="rect">
            <a:avLst/>
          </a:prstGeom>
          <a:solidFill>
            <a:srgbClr val="1F222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E84C1768-9263-AF4B-9702-FDB15A00E1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899" y="10615196"/>
            <a:ext cx="2055086" cy="5328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118995F3-D11C-77FA-27B9-E59E7E37A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273560"/>
            <a:ext cx="10979680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3" name="Segnaposto testo 27">
            <a:extLst>
              <a:ext uri="{FF2B5EF4-FFF2-40B4-BE49-F238E27FC236}">
                <a16:creationId xmlns:a16="http://schemas.microsoft.com/office/drawing/2014/main" id="{E46DC8C7-2349-80B2-2821-B98A9D75B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391618" y="273563"/>
            <a:ext cx="3747519" cy="169225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it"/>
              <a:t>Clicca su </a:t>
            </a:r>
          </a:p>
          <a:p>
            <a:pPr lvl="0"/>
            <a:r>
              <a:rPr lang="it" err="1"/>
              <a:t>Aggiungi titolo</a:t>
            </a:r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56409AD0-F742-B9A6-C02A-D8EECBDD1397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2691311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vant Story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630C88D2-F3F6-C8C2-433B-1872AA8DA0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0104100" cy="11309350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01FB38C-4320-C349-95D9-8685572BF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970" y="6350362"/>
            <a:ext cx="6179080" cy="182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4000" b="0" i="0" spc="100" baseline="0">
                <a:solidFill>
                  <a:schemeClr val="tx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it"/>
              <a:t>Fai clic per aggiungere il titolo  </a:t>
            </a:r>
          </a:p>
          <a:p>
            <a:pPr lvl="0"/>
            <a:r>
              <a:rPr lang="it" err="1"/>
              <a:t>Storia rilevante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658C3FF-6D97-2740-B779-7DBFA6AC7D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970" y="8451896"/>
            <a:ext cx="6179080" cy="131758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6E99FE28-FC53-B7A4-E0BA-BE7A72E1B6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713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vant Story 2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25798F61-8F77-4C61-69BC-94472FE5B4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0104100" cy="11309350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2" name="Segnaposto testo 6">
            <a:extLst>
              <a:ext uri="{FF2B5EF4-FFF2-40B4-BE49-F238E27FC236}">
                <a16:creationId xmlns:a16="http://schemas.microsoft.com/office/drawing/2014/main" id="{6923574D-EC1A-A704-744B-CE27292F23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969" y="273560"/>
            <a:ext cx="6021307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 b="0" i="0" spc="100" baseline="0">
                <a:solidFill>
                  <a:srgbClr val="010813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it"/>
              <a:t>Fai clic per aggiungere il titolo  </a:t>
            </a:r>
          </a:p>
          <a:p>
            <a:pPr lvl="0"/>
            <a:r>
              <a:rPr lang="it" err="1"/>
              <a:t>Storia rilevante</a:t>
            </a:r>
          </a:p>
        </p:txBody>
      </p:sp>
      <p:sp>
        <p:nvSpPr>
          <p:cNvPr id="6" name="Segnaposto testo 8">
            <a:extLst>
              <a:ext uri="{FF2B5EF4-FFF2-40B4-BE49-F238E27FC236}">
                <a16:creationId xmlns:a16="http://schemas.microsoft.com/office/drawing/2014/main" id="{35F9CB3E-7480-C042-B005-C1E7B544E2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970" y="3018970"/>
            <a:ext cx="6021306" cy="314638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010813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r>
              <a:rPr lang="it"/>
              <a:t>Fare clic per aggiungere il testo</a:t>
            </a:r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949B9118-368F-90FF-A54E-D40D2BC1FD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93303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74676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713156B9-6E49-A484-B4FD-E94829028527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2988628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80847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4AA8D32-FA00-0130-1804-B28996DC88EA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61D4F41-A3F9-F109-E01F-BA86E788718D}"/>
              </a:ext>
            </a:extLst>
          </p:cNvPr>
          <p:cNvSpPr/>
          <p:nvPr userDrawn="1"/>
        </p:nvSpPr>
        <p:spPr>
          <a:xfrm>
            <a:off x="15288430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FEA44C8-A6B5-549E-4FDF-F1F65BE3997B}"/>
              </a:ext>
            </a:extLst>
          </p:cNvPr>
          <p:cNvSpPr/>
          <p:nvPr userDrawn="1"/>
        </p:nvSpPr>
        <p:spPr>
          <a:xfrm>
            <a:off x="10448508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5889082-8569-EFF9-C516-661DBE76FA4F}"/>
              </a:ext>
            </a:extLst>
          </p:cNvPr>
          <p:cNvSpPr/>
          <p:nvPr userDrawn="1"/>
        </p:nvSpPr>
        <p:spPr>
          <a:xfrm>
            <a:off x="5650982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143462F-F99B-D4C4-6CD2-A8E1DE400F7D}"/>
              </a:ext>
            </a:extLst>
          </p:cNvPr>
          <p:cNvSpPr/>
          <p:nvPr userDrawn="1"/>
        </p:nvSpPr>
        <p:spPr>
          <a:xfrm>
            <a:off x="818016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0728846-BDDA-6206-5218-A81D6F18B241}"/>
              </a:ext>
            </a:extLst>
          </p:cNvPr>
          <p:cNvSpPr>
            <a:spLocks noChangeAspect="1"/>
          </p:cNvSpPr>
          <p:nvPr userDrawn="1"/>
        </p:nvSpPr>
        <p:spPr>
          <a:xfrm>
            <a:off x="2532945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DEE201F-31B4-F49A-B1EC-8B18367C8EDA}"/>
              </a:ext>
            </a:extLst>
          </p:cNvPr>
          <p:cNvSpPr>
            <a:spLocks noChangeAspect="1"/>
          </p:cNvSpPr>
          <p:nvPr userDrawn="1"/>
        </p:nvSpPr>
        <p:spPr>
          <a:xfrm>
            <a:off x="7365911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06374FC-51CA-0BC0-9749-6870907C4228}"/>
              </a:ext>
            </a:extLst>
          </p:cNvPr>
          <p:cNvSpPr>
            <a:spLocks noChangeAspect="1"/>
          </p:cNvSpPr>
          <p:nvPr userDrawn="1"/>
        </p:nvSpPr>
        <p:spPr>
          <a:xfrm>
            <a:off x="12163437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4CBA7E5-C565-D8DF-10AD-0493AE205ABB}"/>
              </a:ext>
            </a:extLst>
          </p:cNvPr>
          <p:cNvSpPr>
            <a:spLocks noChangeAspect="1"/>
          </p:cNvSpPr>
          <p:nvPr userDrawn="1"/>
        </p:nvSpPr>
        <p:spPr>
          <a:xfrm>
            <a:off x="17003359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DF7EF53C-9204-0C79-1EDD-D8A60F355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6932" y="5405550"/>
            <a:ext cx="3328061" cy="305265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lang="it-IT" sz="2400" smtClean="0">
                <a:solidFill>
                  <a:schemeClr val="bg1"/>
                </a:solidFill>
              </a:defRPr>
            </a:lvl1pPr>
            <a:lvl2pPr>
              <a:defRPr lang="it-IT" smtClean="0"/>
            </a:lvl2pPr>
            <a:lvl3pPr>
              <a:defRPr lang="it-IT" smtClean="0"/>
            </a:lvl3pPr>
            <a:lvl4pPr>
              <a:defRPr lang="it-IT" smtClean="0"/>
            </a:lvl4pPr>
            <a:lvl5pPr>
              <a:defRPr lang="it-IT"/>
            </a:lvl5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6F6C1C24-D73D-1891-9E00-3CF12D87E0B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75951" y="5405550"/>
            <a:ext cx="3328061" cy="305265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lang="it-IT" sz="2400" smtClean="0">
                <a:solidFill>
                  <a:schemeClr val="bg1"/>
                </a:solidFill>
              </a:defRPr>
            </a:lvl1pPr>
            <a:lvl2pPr>
              <a:defRPr lang="it-IT" smtClean="0"/>
            </a:lvl2pPr>
            <a:lvl3pPr>
              <a:defRPr lang="it-IT" smtClean="0"/>
            </a:lvl3pPr>
            <a:lvl4pPr>
              <a:defRPr lang="it-IT" smtClean="0"/>
            </a:lvl4pPr>
            <a:lvl5pPr>
              <a:defRPr lang="it-IT"/>
            </a:lvl5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55BEFE9F-8CFE-4AE6-C4DC-A0C8AFE23D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73477" y="5405550"/>
            <a:ext cx="3328061" cy="305265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lang="it-IT" sz="2400" smtClean="0">
                <a:solidFill>
                  <a:schemeClr val="bg1"/>
                </a:solidFill>
              </a:defRPr>
            </a:lvl1pPr>
            <a:lvl2pPr>
              <a:defRPr lang="it-IT" smtClean="0"/>
            </a:lvl2pPr>
            <a:lvl3pPr>
              <a:defRPr lang="it-IT" smtClean="0"/>
            </a:lvl3pPr>
            <a:lvl4pPr>
              <a:defRPr lang="it-IT" smtClean="0"/>
            </a:lvl4pPr>
            <a:lvl5pPr>
              <a:defRPr lang="it-IT"/>
            </a:lvl5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27" name="Segnaposto testo 22">
            <a:extLst>
              <a:ext uri="{FF2B5EF4-FFF2-40B4-BE49-F238E27FC236}">
                <a16:creationId xmlns:a16="http://schemas.microsoft.com/office/drawing/2014/main" id="{186E7296-1E56-6B66-B2AA-3707476BF01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613399" y="5405550"/>
            <a:ext cx="3328061" cy="305265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lang="it-IT" sz="2400" smtClean="0">
                <a:solidFill>
                  <a:schemeClr val="bg1"/>
                </a:solidFill>
              </a:defRPr>
            </a:lvl1pPr>
            <a:lvl2pPr>
              <a:defRPr lang="it-IT" smtClean="0"/>
            </a:lvl2pPr>
            <a:lvl3pPr>
              <a:defRPr lang="it-IT" smtClean="0"/>
            </a:lvl3pPr>
            <a:lvl4pPr>
              <a:defRPr lang="it-IT" smtClean="0"/>
            </a:lvl4pPr>
            <a:lvl5pPr>
              <a:defRPr lang="it-IT"/>
            </a:lvl5pPr>
          </a:lstStyle>
          <a:p>
            <a:pPr lvl="0"/>
            <a:r>
              <a:rPr lang="it" dirty="0"/>
              <a:t>Fare clic per aggiungere il testo</a:t>
            </a:r>
          </a:p>
        </p:txBody>
      </p:sp>
    </p:spTree>
    <p:extLst>
      <p:ext uri="{BB962C8B-B14F-4D97-AF65-F5344CB8AC3E}">
        <p14:creationId xmlns:p14="http://schemas.microsoft.com/office/powerpoint/2010/main" val="5577312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80847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4AA8D32-FA00-0130-1804-B28996DC88EA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CFCB277-A1D0-67E9-FA0A-F36901CC282C}"/>
              </a:ext>
            </a:extLst>
          </p:cNvPr>
          <p:cNvSpPr/>
          <p:nvPr userDrawn="1"/>
        </p:nvSpPr>
        <p:spPr>
          <a:xfrm>
            <a:off x="15288430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D1B5BCF0-6BE2-BE4C-3D47-67737398B7AB}"/>
              </a:ext>
            </a:extLst>
          </p:cNvPr>
          <p:cNvSpPr/>
          <p:nvPr userDrawn="1"/>
        </p:nvSpPr>
        <p:spPr>
          <a:xfrm>
            <a:off x="10448508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431D4F2-BCD2-D402-65F6-24E536FE8810}"/>
              </a:ext>
            </a:extLst>
          </p:cNvPr>
          <p:cNvSpPr/>
          <p:nvPr userDrawn="1"/>
        </p:nvSpPr>
        <p:spPr>
          <a:xfrm>
            <a:off x="5650982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D5EEB3A-56E7-7AE5-E53E-A5FCACE0505E}"/>
              </a:ext>
            </a:extLst>
          </p:cNvPr>
          <p:cNvSpPr/>
          <p:nvPr userDrawn="1"/>
        </p:nvSpPr>
        <p:spPr>
          <a:xfrm>
            <a:off x="818016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67C5E377-DDE9-BADF-CF89-6ABB949A7E41}"/>
              </a:ext>
            </a:extLst>
          </p:cNvPr>
          <p:cNvSpPr>
            <a:spLocks noChangeAspect="1"/>
          </p:cNvSpPr>
          <p:nvPr userDrawn="1"/>
        </p:nvSpPr>
        <p:spPr>
          <a:xfrm>
            <a:off x="2532945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5F1DC75-A187-077C-99AC-DACCFD2CE340}"/>
              </a:ext>
            </a:extLst>
          </p:cNvPr>
          <p:cNvSpPr>
            <a:spLocks noChangeAspect="1"/>
          </p:cNvSpPr>
          <p:nvPr userDrawn="1"/>
        </p:nvSpPr>
        <p:spPr>
          <a:xfrm>
            <a:off x="7365911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F137BC7-F3AC-3511-2F4C-33CA315DB7E0}"/>
              </a:ext>
            </a:extLst>
          </p:cNvPr>
          <p:cNvSpPr>
            <a:spLocks noChangeAspect="1"/>
          </p:cNvSpPr>
          <p:nvPr userDrawn="1"/>
        </p:nvSpPr>
        <p:spPr>
          <a:xfrm>
            <a:off x="12163437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8ABB9EC5-1F1B-09BD-EF1E-1292D5C561D0}"/>
              </a:ext>
            </a:extLst>
          </p:cNvPr>
          <p:cNvSpPr>
            <a:spLocks noChangeAspect="1"/>
          </p:cNvSpPr>
          <p:nvPr userDrawn="1"/>
        </p:nvSpPr>
        <p:spPr>
          <a:xfrm>
            <a:off x="17003359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5BF44DD4-CAAA-7BFC-3695-C3D823A0F5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694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27" name="Segnaposto testo 4">
            <a:extLst>
              <a:ext uri="{FF2B5EF4-FFF2-40B4-BE49-F238E27FC236}">
                <a16:creationId xmlns:a16="http://schemas.microsoft.com/office/drawing/2014/main" id="{9FC11EE6-21C7-703C-CA3E-E88C52FBD4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75952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28" name="Segnaposto testo 4">
            <a:extLst>
              <a:ext uri="{FF2B5EF4-FFF2-40B4-BE49-F238E27FC236}">
                <a16:creationId xmlns:a16="http://schemas.microsoft.com/office/drawing/2014/main" id="{32CE9EA2-5478-F27A-9A4A-0B70B88F37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73478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  <p:sp>
        <p:nvSpPr>
          <p:cNvPr id="29" name="Segnaposto testo 4">
            <a:extLst>
              <a:ext uri="{FF2B5EF4-FFF2-40B4-BE49-F238E27FC236}">
                <a16:creationId xmlns:a16="http://schemas.microsoft.com/office/drawing/2014/main" id="{FCA2EC61-9189-4324-68AC-7219AC7D56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61340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it" dirty="0"/>
              <a:t>Fare clic per aggiungere il testo</a:t>
            </a:r>
          </a:p>
        </p:txBody>
      </p:sp>
    </p:spTree>
    <p:extLst>
      <p:ext uri="{BB962C8B-B14F-4D97-AF65-F5344CB8AC3E}">
        <p14:creationId xmlns:p14="http://schemas.microsoft.com/office/powerpoint/2010/main" val="8775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+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9AE4BD5-21D6-724E-B546-6E38FB958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5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7819" y="2847385"/>
            <a:ext cx="9227080" cy="398650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"/>
              <a:t>Fai clic per aggiungere il titolo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60AA660-48D6-5841-9A8E-8426FB53C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-10837"/>
          <a:stretch/>
        </p:blipFill>
        <p:spPr>
          <a:xfrm>
            <a:off x="824970" y="9604715"/>
            <a:ext cx="3838470" cy="8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84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8B2DE8F3-EF5F-C54D-AE9F-EE72C019D3E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8616343" cy="73914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5BA3B37-E475-9F49-8FCA-184A2F07D281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652969" y="2378075"/>
            <a:ext cx="8616343" cy="73914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48123F94-9B1F-0858-694B-1410238A6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D3AB748A-B65A-D974-D515-563ADA7788F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2765152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1989B72D-997C-2F4D-A13C-19E0B49478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404138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2ABABFC0-1482-DC4B-B281-396E2D42C9E8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3983306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39F11A3C-CA21-AA67-7A39-35BBF1E3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87415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9032EAA8-4B0F-B866-55D1-F72D95FD6CCC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9212734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6:9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A47CF0-C5EF-F14B-828B-EAE15B4C7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CDA17187-B78F-264B-B96D-074A00183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16200000">
            <a:off x="14332254" y="4787065"/>
            <a:ext cx="8890530" cy="9917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it"/>
              <a:t>Fare clic per aggiungere il testo</a:t>
            </a:r>
            <a:endParaRPr/>
          </a:p>
        </p:txBody>
      </p:sp>
      <p:sp>
        <p:nvSpPr>
          <p:cNvPr id="2" name="Segnaposto risorsa multimediale 10">
            <a:extLst>
              <a:ext uri="{FF2B5EF4-FFF2-40B4-BE49-F238E27FC236}">
                <a16:creationId xmlns:a16="http://schemas.microsoft.com/office/drawing/2014/main" id="{A5C77C7D-247D-1B0C-8C00-3D4BDEC9D17A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2149356" y="854076"/>
            <a:ext cx="15805389" cy="8874123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25080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4:3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A47CF0-C5EF-F14B-828B-EAE15B4C7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CDA17187-B78F-264B-B96D-074A00183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16200000">
            <a:off x="14332254" y="4787065"/>
            <a:ext cx="8890530" cy="9917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"/>
              <a:t>Fare clic per aggiungere il testo</a:t>
            </a:r>
          </a:p>
        </p:txBody>
      </p:sp>
      <p:sp>
        <p:nvSpPr>
          <p:cNvPr id="2" name="Segnaposto risorsa multimediale 10">
            <a:extLst>
              <a:ext uri="{FF2B5EF4-FFF2-40B4-BE49-F238E27FC236}">
                <a16:creationId xmlns:a16="http://schemas.microsoft.com/office/drawing/2014/main" id="{375AF658-100B-A944-0987-3C891F30C697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158895" y="854076"/>
            <a:ext cx="11786308" cy="8874123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4266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Asse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0919E38-EC4F-9A45-8ED2-C619C579A8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0" y="0"/>
            <a:ext cx="10052050" cy="1130935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C70F9A79-1066-8EBD-A8C7-E9F801B7A06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5" name="Titolo 6">
            <a:extLst>
              <a:ext uri="{FF2B5EF4-FFF2-40B4-BE49-F238E27FC236}">
                <a16:creationId xmlns:a16="http://schemas.microsoft.com/office/drawing/2014/main" id="{C0854208-7ACE-8E1A-CEC4-F83DF61747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FA46394-15EC-30AF-C5A7-3009F521E83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515028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Asse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6D8352DA-1A49-FA42-8CB9-219963D241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0" y="-1"/>
            <a:ext cx="10052050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071CF87D-89AA-2C44-B7D4-3853DC11CC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0" y="5654674"/>
            <a:ext cx="1005205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15152EEA-36F0-8222-7323-4E30E69DC8A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6722EB7D-FC0B-1CD1-C52C-A1233764F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283335CC-5CD3-8129-8AB0-C600A6306E1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3070826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Asse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6D8352DA-1A49-FA42-8CB9-219963D241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0" y="-1"/>
            <a:ext cx="4925822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071CF87D-89AA-2C44-B7D4-3853DC11CC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0" y="5653608"/>
            <a:ext cx="10052050" cy="565574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15152EEA-36F0-8222-7323-4E30E69DC8A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6722EB7D-FC0B-1CD1-C52C-A1233764F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F1554001-7137-8949-B976-E38AD228B7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977872" y="-1066"/>
            <a:ext cx="5126228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DFDA8DAF-9466-CB53-6BE4-E99F6D981B8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5413465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Asse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891A0D7A-50AE-BA49-8538-CB51641334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1" y="-1"/>
            <a:ext cx="5025600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5C6029E-4465-5F49-B370-1BFD7B149A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1" y="5654675"/>
            <a:ext cx="502560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3" name="Segnaposto immagine 2">
            <a:extLst>
              <a:ext uri="{FF2B5EF4-FFF2-40B4-BE49-F238E27FC236}">
                <a16:creationId xmlns:a16="http://schemas.microsoft.com/office/drawing/2014/main" id="{5DD03AC0-7C70-174B-BB00-FF5ECD3F7F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078500" y="0"/>
            <a:ext cx="502560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73DB8139-AE74-6648-97DC-782FB3C968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078500" y="5654675"/>
            <a:ext cx="502560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F5FCF482-89D6-0E54-F8CA-7DA4E33F6A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DCE2AF19-AEBB-CD82-B0D2-0D44AF64A9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938D832B-9A8C-22D4-B215-A244579237A0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3904644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Asset +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1989B72D-997C-2F4D-A13C-19E0B49478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404138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2ABABFC0-1482-DC4B-B281-396E2D42C9E8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3983306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4E8F1614-077A-0545-9B39-1B427C78CA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4969" y="2231491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3" name="Segnaposto immagine 2">
            <a:extLst>
              <a:ext uri="{FF2B5EF4-FFF2-40B4-BE49-F238E27FC236}">
                <a16:creationId xmlns:a16="http://schemas.microsoft.com/office/drawing/2014/main" id="{D50295E4-0128-D647-9E8F-BD40ABED83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4138" y="2231491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60D691A3-0FCF-3446-AAD6-74073E50E23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983306" y="2231491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5F1B3EBA-9766-CC6B-F876-1B5FD25A34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3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4A987D6E-CA28-2FE2-722B-D803908FC2A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1938219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oduct + 3 Detail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41FEE0-672D-E045-B102-D8C8874F7C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566651" y="1997076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15" name="Segnaposto immagine 2">
            <a:extLst>
              <a:ext uri="{FF2B5EF4-FFF2-40B4-BE49-F238E27FC236}">
                <a16:creationId xmlns:a16="http://schemas.microsoft.com/office/drawing/2014/main" id="{6CCC05C5-F51F-0C43-BA57-629BA85479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566651" y="4854323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16" name="Segnaposto immagine 2">
            <a:extLst>
              <a:ext uri="{FF2B5EF4-FFF2-40B4-BE49-F238E27FC236}">
                <a16:creationId xmlns:a16="http://schemas.microsoft.com/office/drawing/2014/main" id="{68405C44-C68D-F24E-A879-94AEBF9B3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66651" y="7711570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B8643B75-F412-3B49-97C9-3085C5ACF2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64331" y="2753318"/>
            <a:ext cx="4107600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it"/>
              <a:t>Fare clic per aggiungere il testo</a:t>
            </a:r>
          </a:p>
        </p:txBody>
      </p:sp>
      <p:sp>
        <p:nvSpPr>
          <p:cNvPr id="18" name="Segnaposto testo 16">
            <a:extLst>
              <a:ext uri="{FF2B5EF4-FFF2-40B4-BE49-F238E27FC236}">
                <a16:creationId xmlns:a16="http://schemas.microsoft.com/office/drawing/2014/main" id="{307CD355-FE52-3B43-AD91-63114FF55C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64331" y="5610565"/>
            <a:ext cx="4107600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it"/>
              <a:t>Fare clic per aggiungere il testo</a:t>
            </a:r>
          </a:p>
        </p:txBody>
      </p:sp>
      <p:sp>
        <p:nvSpPr>
          <p:cNvPr id="19" name="Segnaposto testo 16">
            <a:extLst>
              <a:ext uri="{FF2B5EF4-FFF2-40B4-BE49-F238E27FC236}">
                <a16:creationId xmlns:a16="http://schemas.microsoft.com/office/drawing/2014/main" id="{9A32D311-83F8-CE41-B85C-BCCE5BB1C3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64331" y="8467812"/>
            <a:ext cx="4107600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it"/>
              <a:t>Fare clic per aggiungere il testo</a:t>
            </a:r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A6D9E027-4E3A-3F42-88BB-B7482540EE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79451" y="2850471"/>
            <a:ext cx="11584800" cy="577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5FD5538F-8FCB-167A-0F32-F0041BA9C7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B8E3E733-0689-5245-AB63-2ECE0EC3449B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sp>
        <p:nvSpPr>
          <p:cNvPr id="6" name="Titolo 6">
            <a:extLst>
              <a:ext uri="{FF2B5EF4-FFF2-40B4-BE49-F238E27FC236}">
                <a16:creationId xmlns:a16="http://schemas.microsoft.com/office/drawing/2014/main" id="{EFD223D2-914B-610E-7276-5234D4D381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3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</p:spTree>
    <p:extLst>
      <p:ext uri="{BB962C8B-B14F-4D97-AF65-F5344CB8AC3E}">
        <p14:creationId xmlns:p14="http://schemas.microsoft.com/office/powerpoint/2010/main" val="221398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+ Title + Br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7">
            <a:extLst>
              <a:ext uri="{FF2B5EF4-FFF2-40B4-BE49-F238E27FC236}">
                <a16:creationId xmlns:a16="http://schemas.microsoft.com/office/drawing/2014/main" id="{AA4E21C6-4199-C742-9AA8-D7CF1D4FB8D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804726" y="8582487"/>
            <a:ext cx="2494645" cy="16432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EEA80991-7D61-A7B3-72D7-1A4702C3D1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8509" y="2111375"/>
            <a:ext cx="9227080" cy="604788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"/>
              <a:t>Fai clic per aggiungere il titolo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6ECAB3E-3371-251A-FCF4-980D05A32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-1" r="-4047" b="-14467"/>
          <a:stretch/>
        </p:blipFill>
        <p:spPr>
          <a:xfrm>
            <a:off x="8320458" y="1083619"/>
            <a:ext cx="3603318" cy="10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7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oduct + 6 Detail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41FEE0-672D-E045-B102-D8C8874F7C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972848" y="1997078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5" name="Segnaposto immagine 2">
            <a:extLst>
              <a:ext uri="{FF2B5EF4-FFF2-40B4-BE49-F238E27FC236}">
                <a16:creationId xmlns:a16="http://schemas.microsoft.com/office/drawing/2014/main" id="{6CCC05C5-F51F-0C43-BA57-629BA85479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972848" y="4854325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6" name="Segnaposto immagine 2">
            <a:extLst>
              <a:ext uri="{FF2B5EF4-FFF2-40B4-BE49-F238E27FC236}">
                <a16:creationId xmlns:a16="http://schemas.microsoft.com/office/drawing/2014/main" id="{68405C44-C68D-F24E-A879-94AEBF9B3E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972848" y="7711572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B8643B75-F412-3B49-97C9-3085C5ACF2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69071" y="2753320"/>
            <a:ext cx="2702860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it"/>
              <a:t>Fare clic per aggiungere il testo</a:t>
            </a:r>
          </a:p>
        </p:txBody>
      </p:sp>
      <p:sp>
        <p:nvSpPr>
          <p:cNvPr id="18" name="Segnaposto testo 16">
            <a:extLst>
              <a:ext uri="{FF2B5EF4-FFF2-40B4-BE49-F238E27FC236}">
                <a16:creationId xmlns:a16="http://schemas.microsoft.com/office/drawing/2014/main" id="{307CD355-FE52-3B43-AD91-63114FF55C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569071" y="5610567"/>
            <a:ext cx="2702861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it"/>
              <a:t>Fare clic per aggiungere il testo</a:t>
            </a:r>
          </a:p>
        </p:txBody>
      </p:sp>
      <p:sp>
        <p:nvSpPr>
          <p:cNvPr id="19" name="Segnaposto testo 16">
            <a:extLst>
              <a:ext uri="{FF2B5EF4-FFF2-40B4-BE49-F238E27FC236}">
                <a16:creationId xmlns:a16="http://schemas.microsoft.com/office/drawing/2014/main" id="{9A32D311-83F8-CE41-B85C-BCCE5BB1C3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569071" y="8467814"/>
            <a:ext cx="2702861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it"/>
              <a:t>Fare clic per aggiungere il testo</a:t>
            </a:r>
          </a:p>
        </p:txBody>
      </p:sp>
      <p:sp>
        <p:nvSpPr>
          <p:cNvPr id="26" name="Segnaposto immagine 2">
            <a:extLst>
              <a:ext uri="{FF2B5EF4-FFF2-40B4-BE49-F238E27FC236}">
                <a16:creationId xmlns:a16="http://schemas.microsoft.com/office/drawing/2014/main" id="{B3CE21FF-D83E-1D45-BA55-139B2B35142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08734" y="1997078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27" name="Segnaposto immagine 2">
            <a:extLst>
              <a:ext uri="{FF2B5EF4-FFF2-40B4-BE49-F238E27FC236}">
                <a16:creationId xmlns:a16="http://schemas.microsoft.com/office/drawing/2014/main" id="{3AAF7583-C009-7647-BCCD-08AB2E6007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8734" y="4854325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28" name="Segnaposto immagine 2">
            <a:extLst>
              <a:ext uri="{FF2B5EF4-FFF2-40B4-BE49-F238E27FC236}">
                <a16:creationId xmlns:a16="http://schemas.microsoft.com/office/drawing/2014/main" id="{4272B04B-E546-0F43-9A26-725EBCCF94F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08734" y="7711572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29" name="Segnaposto testo 16">
            <a:extLst>
              <a:ext uri="{FF2B5EF4-FFF2-40B4-BE49-F238E27FC236}">
                <a16:creationId xmlns:a16="http://schemas.microsoft.com/office/drawing/2014/main" id="{3B618A8A-AC9D-4D4E-89AF-C9A474D95E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04959" y="2753320"/>
            <a:ext cx="2702860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it"/>
              <a:t>Fare clic per aggiungere il testo</a:t>
            </a:r>
          </a:p>
        </p:txBody>
      </p:sp>
      <p:sp>
        <p:nvSpPr>
          <p:cNvPr id="30" name="Segnaposto testo 16">
            <a:extLst>
              <a:ext uri="{FF2B5EF4-FFF2-40B4-BE49-F238E27FC236}">
                <a16:creationId xmlns:a16="http://schemas.microsoft.com/office/drawing/2014/main" id="{BEA67C0B-3F55-8042-8076-832970139A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04955" y="5610567"/>
            <a:ext cx="2702861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it"/>
              <a:t>Fare clic per aggiungere il testo</a:t>
            </a:r>
          </a:p>
        </p:txBody>
      </p:sp>
      <p:sp>
        <p:nvSpPr>
          <p:cNvPr id="31" name="Segnaposto testo 16">
            <a:extLst>
              <a:ext uri="{FF2B5EF4-FFF2-40B4-BE49-F238E27FC236}">
                <a16:creationId xmlns:a16="http://schemas.microsoft.com/office/drawing/2014/main" id="{70A2505B-BFAD-044E-8BC2-06DB18D7F9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4955" y="8467814"/>
            <a:ext cx="2702861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it"/>
              <a:t>Fare clic per aggiungere il testo</a:t>
            </a:r>
          </a:p>
        </p:txBody>
      </p:sp>
      <p:sp>
        <p:nvSpPr>
          <p:cNvPr id="32" name="Segnaposto immagine 21">
            <a:extLst>
              <a:ext uri="{FF2B5EF4-FFF2-40B4-BE49-F238E27FC236}">
                <a16:creationId xmlns:a16="http://schemas.microsoft.com/office/drawing/2014/main" id="{AC4C814F-9C85-E245-8B4F-9E21826711F8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-161649" y="3519454"/>
            <a:ext cx="8370812" cy="417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AC89A30A-9F24-45D3-5FDE-C55022C807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21E29E8E-A122-D217-0A12-754C53162C9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sp>
        <p:nvSpPr>
          <p:cNvPr id="6" name="Titolo 6">
            <a:extLst>
              <a:ext uri="{FF2B5EF4-FFF2-40B4-BE49-F238E27FC236}">
                <a16:creationId xmlns:a16="http://schemas.microsoft.com/office/drawing/2014/main" id="{FFF9E1E0-634C-2DE9-D2C4-AB911E8B7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3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</p:spTree>
    <p:extLst>
      <p:ext uri="{BB962C8B-B14F-4D97-AF65-F5344CB8AC3E}">
        <p14:creationId xmlns:p14="http://schemas.microsoft.com/office/powerpoint/2010/main" val="42737746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Learning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3D8A5E0-206A-02C1-53D1-70D9D4E71F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EFC623D-E606-366D-4756-3358A031CE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65654" y="902093"/>
            <a:ext cx="6946487" cy="9825917"/>
          </a:xfrm>
          <a:prstGeom prst="rect">
            <a:avLst/>
          </a:prstGeom>
        </p:spPr>
      </p:pic>
      <p:sp>
        <p:nvSpPr>
          <p:cNvPr id="5" name="Holder 3">
            <a:extLst>
              <a:ext uri="{FF2B5EF4-FFF2-40B4-BE49-F238E27FC236}">
                <a16:creationId xmlns:a16="http://schemas.microsoft.com/office/drawing/2014/main" id="{6D82B625-50D1-8198-9972-1CA508DBAC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26001" y="3073341"/>
            <a:ext cx="14447386" cy="5791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7946B31A-6383-A12A-3395-B21FFB7C201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86118" y="2819400"/>
            <a:ext cx="2814917" cy="6115050"/>
          </a:xfrm>
          <a:prstGeom prst="roundRect">
            <a:avLst>
              <a:gd name="adj" fmla="val 11505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78096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ey Learning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3D8A5E0-206A-02C1-53D1-70D9D4E71F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pic>
        <p:nvPicPr>
          <p:cNvPr id="3" name="Immagine 2" descr="Immagine che contiene testo, portatile, computer, interni&#10;&#10;Descrizione generata automaticamente">
            <a:extLst>
              <a:ext uri="{FF2B5EF4-FFF2-40B4-BE49-F238E27FC236}">
                <a16:creationId xmlns:a16="http://schemas.microsoft.com/office/drawing/2014/main" id="{A60D5112-E2B1-589D-4290-3ECBE93D2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532" y="-1417466"/>
            <a:ext cx="12602093" cy="17825866"/>
          </a:xfrm>
          <a:prstGeom prst="rect">
            <a:avLst/>
          </a:prstGeom>
        </p:spPr>
      </p:pic>
      <p:sp>
        <p:nvSpPr>
          <p:cNvPr id="5" name="Segnaposto immagine 7">
            <a:extLst>
              <a:ext uri="{FF2B5EF4-FFF2-40B4-BE49-F238E27FC236}">
                <a16:creationId xmlns:a16="http://schemas.microsoft.com/office/drawing/2014/main" id="{64EA67C0-69B7-C01A-704C-00D4B1C3452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940592" y="2853690"/>
            <a:ext cx="8708854" cy="5429698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04680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ey Learning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3D8A5E0-206A-02C1-53D1-70D9D4E71F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pic>
        <p:nvPicPr>
          <p:cNvPr id="7" name="Immagine 6" descr="Immagine che contiene monitor, schermo, scuro, immagine&#10;&#10;Descrizione generata automaticamente">
            <a:extLst>
              <a:ext uri="{FF2B5EF4-FFF2-40B4-BE49-F238E27FC236}">
                <a16:creationId xmlns:a16="http://schemas.microsoft.com/office/drawing/2014/main" id="{E49D44A6-769B-6F34-B89E-D83A9775E3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7488" y="-1945575"/>
            <a:ext cx="11969123" cy="16966333"/>
          </a:xfrm>
          <a:prstGeom prst="rect">
            <a:avLst/>
          </a:prstGeom>
        </p:spPr>
      </p:pic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1448180-6BE5-DF4D-05AC-F153E126BF6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56039" y="2470127"/>
            <a:ext cx="5824932" cy="7753581"/>
          </a:xfrm>
          <a:prstGeom prst="roundRect">
            <a:avLst>
              <a:gd name="adj" fmla="val 1264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86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ey Learning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"/>
              <a:t>Fai clic per aggiungere il titolo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3D8A5E0-206A-02C1-53D1-70D9D4E71F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E32DEE-2DD2-577A-D106-9467D3680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5900" y="-1557470"/>
            <a:ext cx="9728200" cy="13789806"/>
          </a:xfrm>
          <a:prstGeom prst="rect">
            <a:avLst/>
          </a:prstGeom>
        </p:spPr>
      </p:pic>
      <p:sp>
        <p:nvSpPr>
          <p:cNvPr id="5" name="Holder 3">
            <a:extLst>
              <a:ext uri="{FF2B5EF4-FFF2-40B4-BE49-F238E27FC236}">
                <a16:creationId xmlns:a16="http://schemas.microsoft.com/office/drawing/2014/main" id="{BB625F22-D18D-2961-34C0-12BE497FEC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4969" y="3073341"/>
            <a:ext cx="9227081" cy="5791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"/>
              <a:t>Fare clic per aggiungere il testo</a:t>
            </a:r>
          </a:p>
          <a:p>
            <a:endParaRPr/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5E25D9F2-9F37-9C9C-A713-10D1E178B32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985437" y="3545914"/>
            <a:ext cx="3752473" cy="4988486"/>
          </a:xfrm>
          <a:prstGeom prst="roundRect">
            <a:avLst>
              <a:gd name="adj" fmla="val 1947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7D2FBD97-8EE0-0E08-485D-52769666246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45586" y="4966941"/>
            <a:ext cx="3752473" cy="4988486"/>
          </a:xfrm>
          <a:prstGeom prst="roundRect">
            <a:avLst>
              <a:gd name="adj" fmla="val 1947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9" name="Segnaposto immagine 7">
            <a:extLst>
              <a:ext uri="{FF2B5EF4-FFF2-40B4-BE49-F238E27FC236}">
                <a16:creationId xmlns:a16="http://schemas.microsoft.com/office/drawing/2014/main" id="{95714A47-E9A7-58EA-8D7C-8E6B05C0696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5636855" y="2596257"/>
            <a:ext cx="3395554" cy="1598102"/>
          </a:xfrm>
          <a:prstGeom prst="roundRect">
            <a:avLst>
              <a:gd name="adj" fmla="val 11541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  <p:sp>
        <p:nvSpPr>
          <p:cNvPr id="10" name="Segnaposto immagine 7">
            <a:extLst>
              <a:ext uri="{FF2B5EF4-FFF2-40B4-BE49-F238E27FC236}">
                <a16:creationId xmlns:a16="http://schemas.microsoft.com/office/drawing/2014/main" id="{29A0EB3B-12A5-7313-7720-87077A5578E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rot="5400000">
            <a:off x="14782111" y="5886569"/>
            <a:ext cx="3769748" cy="1785861"/>
          </a:xfrm>
          <a:prstGeom prst="roundRect">
            <a:avLst>
              <a:gd name="adj" fmla="val 11541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r>
              <a:rPr lang="it" err="1"/>
              <a:t>Bene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5561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6">
            <a:extLst>
              <a:ext uri="{FF2B5EF4-FFF2-40B4-BE49-F238E27FC236}">
                <a16:creationId xmlns:a16="http://schemas.microsoft.com/office/drawing/2014/main" id="{8046CBC1-3407-BF5C-7CDA-DB1DB9C58F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62781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1C5D00F-924A-4E79-A7B5-3127803EE7F2}"/>
              </a:ext>
            </a:extLst>
          </p:cNvPr>
          <p:cNvSpPr txBox="1">
            <a:spLocks/>
          </p:cNvSpPr>
          <p:nvPr userDrawn="1"/>
        </p:nvSpPr>
        <p:spPr>
          <a:xfrm>
            <a:off x="523956" y="459094"/>
            <a:ext cx="19055363" cy="5710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" sz="4123" b="0"/>
              <a:t>Icone 1 / 3</a:t>
            </a:r>
          </a:p>
        </p:txBody>
      </p:sp>
      <p:pic>
        <p:nvPicPr>
          <p:cNvPr id="6" name="Screenshot 2021-11-19 at 4.37.08 PM.png" descr="Schermata 2021-11-19 alle 4.37.08 PM.png">
            <a:extLst>
              <a:ext uri="{FF2B5EF4-FFF2-40B4-BE49-F238E27FC236}">
                <a16:creationId xmlns:a16="http://schemas.microsoft.com/office/drawing/2014/main" id="{DB8C9430-B3B5-4F32-AE8B-A9DF96E2B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168"/>
          <a:stretch>
            <a:fillRect/>
          </a:stretch>
        </p:blipFill>
        <p:spPr>
          <a:xfrm>
            <a:off x="746962" y="1351408"/>
            <a:ext cx="18341550" cy="8967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47656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1C5D00F-924A-4E79-A7B5-3127803EE7F2}"/>
              </a:ext>
            </a:extLst>
          </p:cNvPr>
          <p:cNvSpPr txBox="1">
            <a:spLocks/>
          </p:cNvSpPr>
          <p:nvPr userDrawn="1"/>
        </p:nvSpPr>
        <p:spPr>
          <a:xfrm>
            <a:off x="523956" y="459094"/>
            <a:ext cx="19055363" cy="5710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" sz="4123" b="0"/>
              <a:t>Icone 2 / 3</a:t>
            </a:r>
          </a:p>
        </p:txBody>
      </p:sp>
      <p:pic>
        <p:nvPicPr>
          <p:cNvPr id="7" name="Screenshot 2021-11-19 at 4.37.15 PM.png" descr="Schermata 2021-11-19 alle 4.37.15 PM.png">
            <a:extLst>
              <a:ext uri="{FF2B5EF4-FFF2-40B4-BE49-F238E27FC236}">
                <a16:creationId xmlns:a16="http://schemas.microsoft.com/office/drawing/2014/main" id="{9ADE9A16-1CCD-4835-8DDB-EDE144511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118" b="242"/>
          <a:stretch>
            <a:fillRect/>
          </a:stretch>
        </p:blipFill>
        <p:spPr>
          <a:xfrm>
            <a:off x="911407" y="1351408"/>
            <a:ext cx="18147258" cy="8967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56104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1C5D00F-924A-4E79-A7B5-3127803EE7F2}"/>
              </a:ext>
            </a:extLst>
          </p:cNvPr>
          <p:cNvSpPr txBox="1">
            <a:spLocks/>
          </p:cNvSpPr>
          <p:nvPr userDrawn="1"/>
        </p:nvSpPr>
        <p:spPr>
          <a:xfrm>
            <a:off x="523956" y="459094"/>
            <a:ext cx="19055363" cy="5710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" sz="4123" b="0"/>
              <a:t>Icone 3 / 3</a:t>
            </a:r>
          </a:p>
        </p:txBody>
      </p:sp>
      <p:pic>
        <p:nvPicPr>
          <p:cNvPr id="8" name="Screenshot 2021-11-19 at 4.37.21 PM.png" descr="Schermata 2021-11-19 a 4.37.21 PM.png">
            <a:extLst>
              <a:ext uri="{FF2B5EF4-FFF2-40B4-BE49-F238E27FC236}">
                <a16:creationId xmlns:a16="http://schemas.microsoft.com/office/drawing/2014/main" id="{4EE65B22-43EE-4FC9-83B1-790AF5D6E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45" r="856" b="14607"/>
          <a:stretch/>
        </p:blipFill>
        <p:spPr>
          <a:xfrm>
            <a:off x="901170" y="1854999"/>
            <a:ext cx="18184487" cy="7746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630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+ Title + Bra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00325B2-22F1-C840-A730-39570F4BB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-4500" b="1737"/>
          <a:stretch/>
        </p:blipFill>
        <p:spPr>
          <a:xfrm>
            <a:off x="824970" y="1083620"/>
            <a:ext cx="3619014" cy="882269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7819" y="2817888"/>
            <a:ext cx="9227080" cy="398650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"/>
              <a:t>Fai clic per aggiungere il titolo</a:t>
            </a:r>
          </a:p>
        </p:txBody>
      </p:sp>
      <p:sp>
        <p:nvSpPr>
          <p:cNvPr id="10" name="Segnaposto immagine 7">
            <a:extLst>
              <a:ext uri="{FF2B5EF4-FFF2-40B4-BE49-F238E27FC236}">
                <a16:creationId xmlns:a16="http://schemas.microsoft.com/office/drawing/2014/main" id="{AA4E21C6-4199-C742-9AA8-D7CF1D4FB8D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24970" y="6833888"/>
            <a:ext cx="3463182" cy="22812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298456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E2E6554-FF3D-2C42-8C4A-DEEF958F2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230" y="731009"/>
            <a:ext cx="6248400" cy="2462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F9F9F9"/>
                </a:solidFill>
              </a:defRPr>
            </a:lvl1pPr>
          </a:lstStyle>
          <a:p>
            <a:pPr lvl="0"/>
            <a:r>
              <a:rPr lang="it"/>
              <a:t>TITOLO DELLA PRESENTAZIONE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34D103B5-B9E7-3E43-8C9C-6CE10D671F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231" y="1053430"/>
            <a:ext cx="18465640" cy="924944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5000" spc="0">
                <a:solidFill>
                  <a:srgbClr val="F9F9F9"/>
                </a:solidFill>
                <a:latin typeface="+mj-lt"/>
              </a:defRPr>
            </a:lvl1pPr>
          </a:lstStyle>
          <a:p>
            <a:pPr lvl="0"/>
            <a:r>
              <a:rPr lang="it"/>
              <a:t>Fai clic per aggiungere il titolo</a:t>
            </a:r>
          </a:p>
        </p:txBody>
      </p:sp>
    </p:spTree>
    <p:extLst>
      <p:ext uri="{BB962C8B-B14F-4D97-AF65-F5344CB8AC3E}">
        <p14:creationId xmlns:p14="http://schemas.microsoft.com/office/powerpoint/2010/main" val="593725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8.emf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8.emf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0.emf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image" Target="../media/image10.emf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0.emf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png" descr="BG.png">
            <a:extLst>
              <a:ext uri="{FF2B5EF4-FFF2-40B4-BE49-F238E27FC236}">
                <a16:creationId xmlns:a16="http://schemas.microsoft.com/office/drawing/2014/main" id="{87FDE8F4-79EA-428E-D635-1DD01DB17F5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5057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40" r:id="rId3"/>
    <p:sldLayoutId id="2147483739" r:id="rId4"/>
    <p:sldLayoutId id="2147483772" r:id="rId5"/>
    <p:sldLayoutId id="2147483773" r:id="rId6"/>
    <p:sldLayoutId id="2147483724" r:id="rId7"/>
    <p:sldLayoutId id="2147483737" r:id="rId8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DA28147-A26A-FF48-8820-B2D88B9BC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1" r="-1486"/>
          <a:stretch/>
        </p:blipFill>
        <p:spPr>
          <a:xfrm>
            <a:off x="826899" y="10538996"/>
            <a:ext cx="2085634" cy="532800"/>
          </a:xfrm>
          <a:prstGeom prst="rect">
            <a:avLst/>
          </a:prstGeom>
        </p:spPr>
      </p:pic>
      <p:sp>
        <p:nvSpPr>
          <p:cNvPr id="2" name="Segnaposto numero diapositiva 3">
            <a:extLst>
              <a:ext uri="{FF2B5EF4-FFF2-40B4-BE49-F238E27FC236}">
                <a16:creationId xmlns:a16="http://schemas.microsoft.com/office/drawing/2014/main" id="{59B4CF02-25CF-7D82-308C-5D9348BB2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22" r:id="rId3"/>
    <p:sldLayoutId id="2147483721" r:id="rId4"/>
    <p:sldLayoutId id="2147483662" r:id="rId5"/>
    <p:sldLayoutId id="2147483725" r:id="rId6"/>
    <p:sldLayoutId id="2147483705" r:id="rId7"/>
    <p:sldLayoutId id="2147483679" r:id="rId8"/>
    <p:sldLayoutId id="2147483680" r:id="rId9"/>
    <p:sldLayoutId id="2147483702" r:id="rId10"/>
    <p:sldLayoutId id="2147483703" r:id="rId11"/>
    <p:sldLayoutId id="2147483762" r:id="rId12"/>
    <p:sldLayoutId id="2147483704" r:id="rId13"/>
    <p:sldLayoutId id="2147483742" r:id="rId14"/>
    <p:sldLayoutId id="2147483764" r:id="rId15"/>
    <p:sldLayoutId id="2147483706" r:id="rId16"/>
    <p:sldLayoutId id="2147483715" r:id="rId17"/>
    <p:sldLayoutId id="2147483716" r:id="rId18"/>
    <p:sldLayoutId id="2147483763" r:id="rId19"/>
  </p:sldLayoutIdLst>
  <p:hf hdr="0" ftr="0" dt="0"/>
  <p:txStyles>
    <p:titleStyle>
      <a:lvl1pPr>
        <a:defRPr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DA28147-A26A-FF48-8820-B2D88B9BC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" r="-1486"/>
          <a:stretch/>
        </p:blipFill>
        <p:spPr>
          <a:xfrm>
            <a:off x="826899" y="10538996"/>
            <a:ext cx="2085634" cy="532800"/>
          </a:xfrm>
          <a:prstGeom prst="rect">
            <a:avLst/>
          </a:prstGeom>
        </p:spPr>
      </p:pic>
      <p:sp>
        <p:nvSpPr>
          <p:cNvPr id="2" name="Segnaposto numero diapositiva 3">
            <a:extLst>
              <a:ext uri="{FF2B5EF4-FFF2-40B4-BE49-F238E27FC236}">
                <a16:creationId xmlns:a16="http://schemas.microsoft.com/office/drawing/2014/main" id="{59B4CF02-25CF-7D82-308C-5D9348BB2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893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97" r:id="rId13"/>
  </p:sldLayoutIdLst>
  <p:hf hdr="0" ftr="0" dt="0"/>
  <p:txStyles>
    <p:titleStyle>
      <a:lvl1pPr>
        <a:defRPr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CDE38CD-3930-584E-A946-40775EFE4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3" name="Holder 6">
            <a:extLst>
              <a:ext uri="{FF2B5EF4-FFF2-40B4-BE49-F238E27FC236}">
                <a16:creationId xmlns:a16="http://schemas.microsoft.com/office/drawing/2014/main" id="{34769B1F-F951-E2D9-D31C-3D1FB04A4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44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5" r:id="rId2"/>
    <p:sldLayoutId id="2147483768" r:id="rId3"/>
    <p:sldLayoutId id="2147483769" r:id="rId4"/>
    <p:sldLayoutId id="2147483770" r:id="rId5"/>
    <p:sldLayoutId id="2147483771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</p:sldLayoutIdLst>
  <p:hf hdr="0" ftr="0" dt="0"/>
  <p:txStyles>
    <p:titleStyle>
      <a:lvl1pPr>
        <a:defRPr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CDE38CD-3930-584E-A946-40775EFE4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3" name="Holder 6">
            <a:extLst>
              <a:ext uri="{FF2B5EF4-FFF2-40B4-BE49-F238E27FC236}">
                <a16:creationId xmlns:a16="http://schemas.microsoft.com/office/drawing/2014/main" id="{34769B1F-F951-E2D9-D31C-3D1FB04A4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024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9" r:id="rId4"/>
    <p:sldLayoutId id="2147483850" r:id="rId5"/>
    <p:sldLayoutId id="2147483902" r:id="rId6"/>
    <p:sldLayoutId id="2147483851" r:id="rId7"/>
    <p:sldLayoutId id="2147483852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2" r:id="rId16"/>
    <p:sldLayoutId id="2147483863" r:id="rId17"/>
    <p:sldLayoutId id="2147483898" r:id="rId18"/>
    <p:sldLayoutId id="2147483899" r:id="rId19"/>
    <p:sldLayoutId id="2147483900" r:id="rId20"/>
    <p:sldLayoutId id="2147483901" r:id="rId21"/>
    <p:sldLayoutId id="2147483864" r:id="rId22"/>
  </p:sldLayoutIdLst>
  <p:hf hdr="0" ftr="0" dt="0"/>
  <p:txStyles>
    <p:titleStyle>
      <a:lvl1pPr>
        <a:defRPr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CCAF66-D97E-B243-B238-1439329D9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600" y="10482263"/>
            <a:ext cx="45227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322D1-6D38-544B-8B3B-695B158D5769}" type="slidenum">
              <a:rPr lang="it-IT" smtClean="0"/>
              <a:t>‹N›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D1118D-5E23-404A-A0C6-BAC0471033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4971" y="10567842"/>
            <a:ext cx="2057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/>
          </a:solidFill>
          <a:latin typeface="Tobia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10.wdp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2.wdp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652EDAB-6581-774F-A113-35D952B539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7819" y="2847385"/>
            <a:ext cx="10146846" cy="3986503"/>
          </a:xfrm>
        </p:spPr>
        <p:txBody>
          <a:bodyPr/>
          <a:lstStyle/>
          <a:p>
            <a:r>
              <a:rPr lang="it" dirty="0"/>
              <a:t>Una guida alla gestione e alla presentazione delle montature</a:t>
            </a:r>
          </a:p>
        </p:txBody>
      </p:sp>
    </p:spTree>
    <p:extLst>
      <p:ext uri="{BB962C8B-B14F-4D97-AF65-F5344CB8AC3E}">
        <p14:creationId xmlns:p14="http://schemas.microsoft.com/office/powerpoint/2010/main" val="85217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8602-0972-8763-B73D-CB777EC60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6BB5837B-C7A2-6250-4B5F-823F43F10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1" r="14383"/>
          <a:stretch/>
        </p:blipFill>
        <p:spPr>
          <a:xfrm>
            <a:off x="10052050" y="0"/>
            <a:ext cx="10052050" cy="11309350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D3E16CDE-A6FD-460B-4BC0-CFF5F54C25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38724" r="14383" b="38437"/>
          <a:stretch/>
        </p:blipFill>
        <p:spPr>
          <a:xfrm>
            <a:off x="10052050" y="4379495"/>
            <a:ext cx="10052050" cy="2582779"/>
          </a:xfrm>
        </p:spPr>
      </p:pic>
      <p:sp>
        <p:nvSpPr>
          <p:cNvPr id="2" name="PAGE NUMBER">
            <a:extLst>
              <a:ext uri="{FF2B5EF4-FFF2-40B4-BE49-F238E27FC236}">
                <a16:creationId xmlns:a16="http://schemas.microsoft.com/office/drawing/2014/main" id="{470ADCB0-68A7-E003-3907-1CCDA9DC4E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it-IT" dirty="0" smtClean="0"/>
              <a:pPr/>
              <a:t>2</a:t>
            </a:fld>
            <a:endParaRPr lang="it-IT"/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95725103-1EFA-B73B-FBE0-2C75E153B88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dirty="0"/>
              <a:t>Nel tuo lavoro quotidiano, le montature  sono tra gli articoli più preziosi in negozio e devono essere maneggiate con la massima cura, soprattutto quando le presenti ai clienti.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dirty="0"/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dirty="0"/>
              <a:t>Un'attenta manipolazione garantirà la loro sicurezza e longevità, mettendo in mostra anche la tua professionalità, attenzione ai dettagli e rispetto per il loro valore. Ancora più importante, è  maneggiare le montature con sicurezza, questo  rassicurerà i tuoi clienti che stanno ricevendo un servizio di alta qualità e che il loro acquisto è in buone mani.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dirty="0"/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dirty="0"/>
              <a:t>Per raggiungere questo obiettivo, le tue responsabilità includono: 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it" sz="2000" dirty="0"/>
              <a:t>Maneggiare le montature con cautela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it" sz="2000" dirty="0"/>
              <a:t>Pulirli accuratamente 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it" sz="2000" dirty="0"/>
              <a:t>Assicurarsi che si adattino correttamente ai clienti 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it" sz="2000" dirty="0"/>
              <a:t>Presentazione e spiegazione delle caratteristiche, dei materiali e dei vantaggi di ogni montatura </a:t>
            </a:r>
            <a:endParaRPr lang="it-IT" sz="2000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379D1E-90C8-6AC9-B5B0-1FB161AB1F81}"/>
              </a:ext>
            </a:extLst>
          </p:cNvPr>
          <p:cNvSpPr txBox="1">
            <a:spLocks/>
          </p:cNvSpPr>
          <p:nvPr/>
        </p:nvSpPr>
        <p:spPr>
          <a:xfrm>
            <a:off x="824969" y="273560"/>
            <a:ext cx="8084079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dirty="0"/>
              <a:t>Perché è importante saper gestire le montature 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04A81B6-242C-A4AB-F7AC-ABE8D6E14C9B}"/>
              </a:ext>
            </a:extLst>
          </p:cNvPr>
          <p:cNvSpPr/>
          <p:nvPr/>
        </p:nvSpPr>
        <p:spPr>
          <a:xfrm>
            <a:off x="10052050" y="4379495"/>
            <a:ext cx="10052050" cy="2582779"/>
          </a:xfrm>
          <a:prstGeom prst="rect">
            <a:avLst/>
          </a:prstGeom>
          <a:gradFill>
            <a:gsLst>
              <a:gs pos="20000">
                <a:schemeClr val="accent1">
                  <a:alpha val="60000"/>
                </a:schemeClr>
              </a:gs>
              <a:gs pos="70000">
                <a:schemeClr val="accent1">
                  <a:lumMod val="90000"/>
                  <a:lumOff val="10000"/>
                  <a:alpha val="6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PARAGRAPH">
            <a:extLst>
              <a:ext uri="{FF2B5EF4-FFF2-40B4-BE49-F238E27FC236}">
                <a16:creationId xmlns:a16="http://schemas.microsoft.com/office/drawing/2014/main" id="{ADB82F4F-9E2E-674C-63F0-9E8B18B1F7B0}"/>
              </a:ext>
            </a:extLst>
          </p:cNvPr>
          <p:cNvSpPr txBox="1">
            <a:spLocks/>
          </p:cNvSpPr>
          <p:nvPr/>
        </p:nvSpPr>
        <p:spPr>
          <a:xfrm>
            <a:off x="11967411" y="4932780"/>
            <a:ext cx="6034338" cy="144378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r>
              <a:rPr lang="it" kern="0" dirty="0">
                <a:latin typeface="+mj-lt"/>
              </a:rPr>
              <a:t>Ricordare</a:t>
            </a:r>
          </a:p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endParaRPr lang="en-US" sz="2000" kern="0" dirty="0"/>
          </a:p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r>
              <a:rPr lang="it" sz="2000" kern="0" dirty="0"/>
              <a:t>Padroneggiare queste abilità creerà fiducia e rafforzerà il valore sia delle montature che del tuo servizio.</a:t>
            </a:r>
            <a:endParaRPr lang="it-IT" sz="2000" kern="0" dirty="0"/>
          </a:p>
        </p:txBody>
      </p:sp>
    </p:spTree>
    <p:extLst>
      <p:ext uri="{BB962C8B-B14F-4D97-AF65-F5344CB8AC3E}">
        <p14:creationId xmlns:p14="http://schemas.microsoft.com/office/powerpoint/2010/main" val="963375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E820F-D5C4-EF48-36EA-EA5B2E00F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GRAPH">
            <a:extLst>
              <a:ext uri="{FF2B5EF4-FFF2-40B4-BE49-F238E27FC236}">
                <a16:creationId xmlns:a16="http://schemas.microsoft.com/office/drawing/2014/main" id="{1F84866B-4A2A-9816-C6DC-20C96126126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4969" y="2612535"/>
            <a:ext cx="8084079" cy="2200097"/>
          </a:xfrm>
        </p:spPr>
        <p:txBody>
          <a:bodyPr/>
          <a:lstStyle/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dirty="0"/>
              <a:t>Per essere un consulente di montature di fiducia, il modo in cui gestisci e presenti le montature ai clienti è molto importante. In effetti, è essenziale conoscere il modo migliore per farlo, poiché ha un impatto diretto sulla customer experience.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dirty="0"/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dirty="0"/>
              <a:t>Più applicherai queste regole fondamentali, più sarai in grado di acquisire sicurezza e facilità.</a:t>
            </a:r>
            <a:endParaRPr lang="it-IT" sz="2000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B3837649-3CA7-44E9-F103-4AE7196D91CD}"/>
              </a:ext>
            </a:extLst>
          </p:cNvPr>
          <p:cNvSpPr txBox="1">
            <a:spLocks/>
          </p:cNvSpPr>
          <p:nvPr/>
        </p:nvSpPr>
        <p:spPr>
          <a:xfrm>
            <a:off x="824969" y="273560"/>
            <a:ext cx="8084079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dirty="0"/>
              <a:t>Le regole fondamentali per la presentazione delle montature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525CBFB-C81D-C5B0-B86F-63A4427A3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4" t="49139" r="35389" b="12472"/>
          <a:stretch/>
        </p:blipFill>
        <p:spPr>
          <a:xfrm>
            <a:off x="10052050" y="0"/>
            <a:ext cx="10052050" cy="565467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246EE76E-42C7-4F84-F242-F7D634E936DF}"/>
              </a:ext>
            </a:extLst>
          </p:cNvPr>
          <p:cNvSpPr txBox="1">
            <a:spLocks/>
          </p:cNvSpPr>
          <p:nvPr/>
        </p:nvSpPr>
        <p:spPr>
          <a:xfrm>
            <a:off x="824970" y="6080705"/>
            <a:ext cx="5487340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sz="2000" dirty="0">
                <a:latin typeface="Avenir Light" panose="020B0402020203020204" pitchFamily="34" charset="0"/>
              </a:rPr>
              <a:t>REGOLA 1</a:t>
            </a:r>
          </a:p>
          <a:p>
            <a:r>
              <a:rPr lang="it" sz="3600" spc="0" dirty="0"/>
              <a:t>Evidenzia i dettagli unici di ogni montatura</a:t>
            </a:r>
            <a:endParaRPr lang="it-IT" sz="3600" spc="0" dirty="0"/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71F7BCB5-B771-D384-DB46-C17B4E9C059B}"/>
              </a:ext>
            </a:extLst>
          </p:cNvPr>
          <p:cNvSpPr txBox="1">
            <a:spLocks/>
          </p:cNvSpPr>
          <p:nvPr/>
        </p:nvSpPr>
        <p:spPr>
          <a:xfrm>
            <a:off x="824969" y="8240716"/>
            <a:ext cx="8084079" cy="1703017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kern="0" dirty="0"/>
              <a:t>Quando presenti gli occhiali a un cliente, assicurati di sottolineare tutti i dettagli interessanti. Ciò potrebbe includere loghi speciali sulle aste, l'uso di materiali raffinati o cerniere flessibili. </a:t>
            </a:r>
            <a:endParaRPr lang="it-IT" sz="2000" kern="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7ADF510-318E-8177-4D7B-8BF9B49A3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7" t="49752" r="50800" b="18761"/>
          <a:stretch/>
        </p:blipFill>
        <p:spPr>
          <a:xfrm>
            <a:off x="10052050" y="5654674"/>
            <a:ext cx="10052050" cy="565467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E3C7A14A-93A8-EAF4-B894-D4F063459E62}"/>
              </a:ext>
            </a:extLst>
          </p:cNvPr>
          <p:cNvSpPr/>
          <p:nvPr/>
        </p:nvSpPr>
        <p:spPr>
          <a:xfrm>
            <a:off x="10052050" y="5627544"/>
            <a:ext cx="10052050" cy="71731"/>
          </a:xfrm>
          <a:prstGeom prst="rect">
            <a:avLst/>
          </a:prstGeom>
          <a:solidFill>
            <a:srgbClr val="01081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PAGE NUMBER">
            <a:extLst>
              <a:ext uri="{FF2B5EF4-FFF2-40B4-BE49-F238E27FC236}">
                <a16:creationId xmlns:a16="http://schemas.microsoft.com/office/drawing/2014/main" id="{F4EAB427-3B53-59DD-3B83-FE62453557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it-IT" dirty="0" smtClean="0"/>
              <a:pPr/>
              <a:t>3</a:t>
            </a:fld>
            <a:endParaRPr lang="it-IT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BF254E4-0F64-45B0-8B44-A22A0B42DF0A}"/>
              </a:ext>
            </a:extLst>
          </p:cNvPr>
          <p:cNvCxnSpPr>
            <a:cxnSpLocks/>
          </p:cNvCxnSpPr>
          <p:nvPr/>
        </p:nvCxnSpPr>
        <p:spPr>
          <a:xfrm>
            <a:off x="824969" y="6051677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5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6AE3-5315-F8BA-6C46-7C19B798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F3664F38-57CE-6F97-7F7C-8480E2586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t="41593" r="46545" b="16814"/>
          <a:stretch/>
        </p:blipFill>
        <p:spPr>
          <a:xfrm>
            <a:off x="10052050" y="5654674"/>
            <a:ext cx="10052050" cy="56546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08A09A-D1D5-C181-A503-A56C9CDB2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66" t="41593" r="46545" b="48899"/>
          <a:stretch/>
        </p:blipFill>
        <p:spPr>
          <a:xfrm>
            <a:off x="10052050" y="5654673"/>
            <a:ext cx="10052050" cy="129265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96AF361-3AE8-96C6-1D2F-B1BEB84EC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44318" r="48034" b="13342"/>
          <a:stretch/>
        </p:blipFill>
        <p:spPr>
          <a:xfrm>
            <a:off x="10052050" y="0"/>
            <a:ext cx="10052050" cy="56546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DCE1826-5147-0491-4679-08D591236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29" t="77110" r="48034" b="13342"/>
          <a:stretch/>
        </p:blipFill>
        <p:spPr>
          <a:xfrm>
            <a:off x="10052050" y="4379494"/>
            <a:ext cx="10052050" cy="1275181"/>
          </a:xfrm>
          <a:prstGeom prst="rect">
            <a:avLst/>
          </a:prstGeom>
        </p:spPr>
      </p:pic>
      <p:sp>
        <p:nvSpPr>
          <p:cNvPr id="2" name="PAGE NUMBER">
            <a:extLst>
              <a:ext uri="{FF2B5EF4-FFF2-40B4-BE49-F238E27FC236}">
                <a16:creationId xmlns:a16="http://schemas.microsoft.com/office/drawing/2014/main" id="{6E5615E3-D169-0BBF-2387-3D8306BEE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it-IT" dirty="0" smtClean="0"/>
              <a:pPr/>
              <a:t>4</a:t>
            </a:fld>
            <a:endParaRPr lang="it-IT"/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E500483D-F7B5-B73F-E69D-FED1C99994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4969" y="3324224"/>
            <a:ext cx="8084079" cy="742950"/>
          </a:xfrm>
        </p:spPr>
        <p:txBody>
          <a:bodyPr/>
          <a:lstStyle/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dirty="0"/>
              <a:t>Prima di far provare gli occhiali al tuo cliente, puliscili sempre con un panno in microfibra per assicurarti che siano immacolati. </a:t>
            </a:r>
            <a:endParaRPr lang="it-IT" sz="2000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C2A9186B-C96E-74FB-8C1C-F21FD998917F}"/>
              </a:ext>
            </a:extLst>
          </p:cNvPr>
          <p:cNvSpPr txBox="1">
            <a:spLocks/>
          </p:cNvSpPr>
          <p:nvPr/>
        </p:nvSpPr>
        <p:spPr>
          <a:xfrm>
            <a:off x="824970" y="1168703"/>
            <a:ext cx="5299606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sz="2000" dirty="0">
                <a:latin typeface="Avenir Light" panose="020B0402020203020204" pitchFamily="34" charset="0"/>
              </a:rPr>
              <a:t>REGOLA 2</a:t>
            </a:r>
          </a:p>
          <a:p>
            <a:r>
              <a:rPr lang="it" sz="3600" spc="0" dirty="0"/>
              <a:t>Pulisci gli occhiali con un panno in microfibra 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C1C305F8-ED36-1DD0-18FF-71CEE8B721EF}"/>
              </a:ext>
            </a:extLst>
          </p:cNvPr>
          <p:cNvSpPr txBox="1">
            <a:spLocks/>
          </p:cNvSpPr>
          <p:nvPr/>
        </p:nvSpPr>
        <p:spPr>
          <a:xfrm>
            <a:off x="824970" y="6080705"/>
            <a:ext cx="8286946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sz="2000" dirty="0">
                <a:latin typeface="Avenir Light" panose="020B0402020203020204" pitchFamily="34" charset="0"/>
              </a:rPr>
              <a:t>REGOLA 3</a:t>
            </a:r>
          </a:p>
          <a:p>
            <a:r>
              <a:rPr lang="it" sz="3600" spc="0" dirty="0"/>
              <a:t>Tieni la montatura per la parte anteriore e lascia che il Cliente la prenda per le aste</a:t>
            </a:r>
            <a:endParaRPr lang="it-IT" sz="3600" spc="0" dirty="0"/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C9A31F33-AA0F-9C7F-F005-46E2A78DDD93}"/>
              </a:ext>
            </a:extLst>
          </p:cNvPr>
          <p:cNvSpPr txBox="1">
            <a:spLocks/>
          </p:cNvSpPr>
          <p:nvPr/>
        </p:nvSpPr>
        <p:spPr>
          <a:xfrm>
            <a:off x="824969" y="8242286"/>
            <a:ext cx="8084079" cy="1703017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kern="0" dirty="0"/>
              <a:t>Dopo aver pulito gli occhiali e aver riposto il panno, tieni la montature per la parte anteriore e passala al cliente per tenerla per le aste. In questo modo, il cliente può provare gli occhiali senza toccare le lenti.</a:t>
            </a:r>
            <a:endParaRPr lang="it-IT" sz="2000" kern="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4EB8C54-32FC-A72C-211E-4B916DE1764F}"/>
              </a:ext>
            </a:extLst>
          </p:cNvPr>
          <p:cNvSpPr/>
          <p:nvPr/>
        </p:nvSpPr>
        <p:spPr>
          <a:xfrm>
            <a:off x="10052050" y="4379495"/>
            <a:ext cx="10052050" cy="2582779"/>
          </a:xfrm>
          <a:prstGeom prst="rect">
            <a:avLst/>
          </a:prstGeom>
          <a:gradFill>
            <a:gsLst>
              <a:gs pos="20000">
                <a:schemeClr val="accent1">
                  <a:alpha val="60000"/>
                </a:schemeClr>
              </a:gs>
              <a:gs pos="70000">
                <a:schemeClr val="accent1">
                  <a:lumMod val="90000"/>
                  <a:lumOff val="10000"/>
                  <a:alpha val="6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PARAGRAPH">
            <a:extLst>
              <a:ext uri="{FF2B5EF4-FFF2-40B4-BE49-F238E27FC236}">
                <a16:creationId xmlns:a16="http://schemas.microsoft.com/office/drawing/2014/main" id="{6C5C3B65-428A-6184-2520-B29E8D350707}"/>
              </a:ext>
            </a:extLst>
          </p:cNvPr>
          <p:cNvSpPr txBox="1">
            <a:spLocks/>
          </p:cNvSpPr>
          <p:nvPr/>
        </p:nvSpPr>
        <p:spPr>
          <a:xfrm>
            <a:off x="10638970" y="4932780"/>
            <a:ext cx="8772979" cy="144378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r>
              <a:rPr lang="it" kern="0" dirty="0">
                <a:latin typeface="+mj-lt"/>
              </a:rPr>
              <a:t>Ricorda</a:t>
            </a:r>
          </a:p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endParaRPr lang="en-US" sz="2000" kern="0" dirty="0"/>
          </a:p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r>
              <a:rPr lang="it" sz="2000" kern="0" dirty="0"/>
              <a:t>Se il cliente indossa i propri occhiali, assicurati di dargli abbastanza tempo per rimuoverli e riporli in un luogo sicuro prima di provare il nuovo paio che stai proponendo. </a:t>
            </a:r>
            <a:endParaRPr lang="it-IT" sz="2000" kern="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4A916A98-8D8B-59B3-4807-D0A0FEB9A3C5}"/>
              </a:ext>
            </a:extLst>
          </p:cNvPr>
          <p:cNvCxnSpPr>
            <a:cxnSpLocks/>
          </p:cNvCxnSpPr>
          <p:nvPr/>
        </p:nvCxnSpPr>
        <p:spPr>
          <a:xfrm>
            <a:off x="824969" y="6051677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99E04CC-7C8F-49D7-55F4-110D5B6F5155}"/>
              </a:ext>
            </a:extLst>
          </p:cNvPr>
          <p:cNvCxnSpPr>
            <a:cxnSpLocks/>
          </p:cNvCxnSpPr>
          <p:nvPr/>
        </p:nvCxnSpPr>
        <p:spPr>
          <a:xfrm>
            <a:off x="824969" y="1143475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47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27060-7462-8936-FDF0-33FA6B003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 NUMBER">
            <a:extLst>
              <a:ext uri="{FF2B5EF4-FFF2-40B4-BE49-F238E27FC236}">
                <a16:creationId xmlns:a16="http://schemas.microsoft.com/office/drawing/2014/main" id="{F02DF01E-29C2-CECC-E5BD-BDF36D19DC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it-IT" dirty="0" smtClean="0"/>
              <a:pPr/>
              <a:t>5</a:t>
            </a:fld>
            <a:endParaRPr lang="it-IT"/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FFB88E2F-DD2B-C2B0-8FDC-80B379358DE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4969" y="2779429"/>
            <a:ext cx="16051326" cy="3326676"/>
          </a:xfrm>
        </p:spPr>
        <p:txBody>
          <a:bodyPr/>
          <a:lstStyle/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dirty="0"/>
              <a:t>Una volta che il cliente si trova di fronte a te con indosso l'occhiale, inizia una fase cruciale: verificare la vestibilità dell'occhiale. 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dirty="0"/>
              <a:t>Le tre cose più importanti da controllare sono: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it-IT" sz="2000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95738D8-180B-2D07-E600-83DD0816689E}"/>
              </a:ext>
            </a:extLst>
          </p:cNvPr>
          <p:cNvSpPr txBox="1">
            <a:spLocks/>
          </p:cNvSpPr>
          <p:nvPr/>
        </p:nvSpPr>
        <p:spPr>
          <a:xfrm>
            <a:off x="824970" y="892478"/>
            <a:ext cx="6814080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sz="2000" dirty="0">
                <a:latin typeface="Avenir Light" panose="020B0402020203020204" pitchFamily="34" charset="0"/>
              </a:rPr>
              <a:t>REGOLA 4</a:t>
            </a:r>
          </a:p>
          <a:p>
            <a:r>
              <a:rPr lang="it" sz="3600" spc="0" dirty="0"/>
              <a:t>Controlla la vestibilità degli occhiali</a:t>
            </a:r>
          </a:p>
        </p:txBody>
      </p:sp>
      <p:sp>
        <p:nvSpPr>
          <p:cNvPr id="15" name="PARAGRAPH">
            <a:extLst>
              <a:ext uri="{FF2B5EF4-FFF2-40B4-BE49-F238E27FC236}">
                <a16:creationId xmlns:a16="http://schemas.microsoft.com/office/drawing/2014/main" id="{B224C48E-133C-222A-E6D9-867C50CED5D4}"/>
              </a:ext>
            </a:extLst>
          </p:cNvPr>
          <p:cNvSpPr txBox="1">
            <a:spLocks/>
          </p:cNvSpPr>
          <p:nvPr/>
        </p:nvSpPr>
        <p:spPr>
          <a:xfrm>
            <a:off x="824971" y="7646988"/>
            <a:ext cx="6008966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sz="2000" kern="0" dirty="0">
                <a:latin typeface="+mj-lt"/>
              </a:rPr>
              <a:t>Naselli</a:t>
            </a:r>
            <a:endParaRPr lang="it-IT" sz="2000" kern="0" dirty="0">
              <a:latin typeface="+mj-lt"/>
            </a:endParaRPr>
          </a:p>
          <a:p>
            <a:endParaRPr lang="it-IT" sz="2000" kern="0" dirty="0"/>
          </a:p>
          <a:p>
            <a:r>
              <a:rPr lang="it" sz="2000" kern="0" dirty="0"/>
              <a:t>I naselli devono poggiare saldamente sul naso senza lasciare segni. Chiedere al cliente di regolare leggermente la montature e verificare la presenza di eventuali rientranze. Assicurati di mostrare loro che non ci sono rientranze: è un ottimo modo per coinvolgerli nel processo.</a:t>
            </a:r>
            <a:endParaRPr lang="it-IT" sz="2000" kern="0" dirty="0"/>
          </a:p>
        </p:txBody>
      </p:sp>
      <p:pic>
        <p:nvPicPr>
          <p:cNvPr id="19" name="IMAGE">
            <a:extLst>
              <a:ext uri="{FF2B5EF4-FFF2-40B4-BE49-F238E27FC236}">
                <a16:creationId xmlns:a16="http://schemas.microsoft.com/office/drawing/2014/main" id="{9AD9A80E-21D1-B27D-51F8-1403C937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" b="1595"/>
          <a:stretch/>
        </p:blipFill>
        <p:spPr>
          <a:xfrm>
            <a:off x="824969" y="4056564"/>
            <a:ext cx="6008966" cy="3272246"/>
          </a:xfrm>
        </p:spPr>
      </p:pic>
      <p:sp>
        <p:nvSpPr>
          <p:cNvPr id="20" name="PARAGRAPH">
            <a:extLst>
              <a:ext uri="{FF2B5EF4-FFF2-40B4-BE49-F238E27FC236}">
                <a16:creationId xmlns:a16="http://schemas.microsoft.com/office/drawing/2014/main" id="{92F941B4-BEF2-F69C-94E0-BA9853D8CF22}"/>
              </a:ext>
            </a:extLst>
          </p:cNvPr>
          <p:cNvSpPr txBox="1">
            <a:spLocks/>
          </p:cNvSpPr>
          <p:nvPr/>
        </p:nvSpPr>
        <p:spPr>
          <a:xfrm>
            <a:off x="7630778" y="7646988"/>
            <a:ext cx="5543746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sz="2000" kern="0" dirty="0">
                <a:latin typeface="+mj-lt"/>
              </a:rPr>
              <a:t>Aste</a:t>
            </a:r>
            <a:endParaRPr lang="it-IT" sz="2000" kern="0" dirty="0">
              <a:latin typeface="+mj-lt"/>
            </a:endParaRPr>
          </a:p>
          <a:p>
            <a:endParaRPr lang="it-IT" sz="2000" kern="0" dirty="0">
              <a:latin typeface="+mj-lt"/>
            </a:endParaRPr>
          </a:p>
          <a:p>
            <a:r>
              <a:rPr lang="it" sz="2000" kern="0" dirty="0"/>
              <a:t>Le aste dovrebbero adattarsi comodamente alle orecchie senza ferirle. Assicurati che siano della lunghezza giusta, né troppo corte né troppo lunghe.</a:t>
            </a:r>
            <a:endParaRPr lang="it-IT" sz="2000" kern="0" dirty="0"/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C6ED47B2-1896-7CF3-69E7-D5F8795D4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r="188"/>
          <a:stretch/>
        </p:blipFill>
        <p:spPr>
          <a:xfrm>
            <a:off x="7630777" y="4056564"/>
            <a:ext cx="5185909" cy="3272246"/>
          </a:xfrm>
          <a:prstGeom prst="rect">
            <a:avLst/>
          </a:prstGeom>
        </p:spPr>
      </p:pic>
      <p:sp>
        <p:nvSpPr>
          <p:cNvPr id="22" name="PARAGRAPH">
            <a:extLst>
              <a:ext uri="{FF2B5EF4-FFF2-40B4-BE49-F238E27FC236}">
                <a16:creationId xmlns:a16="http://schemas.microsoft.com/office/drawing/2014/main" id="{E00AC0EF-9B4D-B82C-C1BB-ECDDA9AA94FD}"/>
              </a:ext>
            </a:extLst>
          </p:cNvPr>
          <p:cNvSpPr txBox="1">
            <a:spLocks/>
          </p:cNvSpPr>
          <p:nvPr/>
        </p:nvSpPr>
        <p:spPr>
          <a:xfrm>
            <a:off x="13613531" y="7646988"/>
            <a:ext cx="5543746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sz="2000" kern="0" dirty="0" err="1">
                <a:latin typeface="+mj-lt"/>
              </a:rPr>
              <a:t>Adattamento e allineamento del ponte</a:t>
            </a:r>
            <a:endParaRPr lang="it-IT" sz="2000" kern="0" dirty="0">
              <a:latin typeface="+mj-lt"/>
            </a:endParaRPr>
          </a:p>
          <a:p>
            <a:endParaRPr lang="it-IT" sz="2000" kern="0" dirty="0">
              <a:latin typeface="+mj-lt"/>
            </a:endParaRPr>
          </a:p>
          <a:p>
            <a:r>
              <a:rPr lang="it" sz="2000" kern="0" dirty="0"/>
              <a:t>La montatura deve adattarsi perfettamente senza scivolare e il ponte deve essere allineato orizzontalmente con il viso. Non dovrebbe essere né troppo stretto né troppo grande.</a:t>
            </a:r>
            <a:endParaRPr lang="it-IT" sz="2000" kern="0" dirty="0"/>
          </a:p>
        </p:txBody>
      </p:sp>
      <p:pic>
        <p:nvPicPr>
          <p:cNvPr id="23" name="IMAGE">
            <a:extLst>
              <a:ext uri="{FF2B5EF4-FFF2-40B4-BE49-F238E27FC236}">
                <a16:creationId xmlns:a16="http://schemas.microsoft.com/office/drawing/2014/main" id="{91C58BA3-614C-0784-AA9C-C5470AB83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3" t="6458" r="533" b="40332"/>
          <a:stretch/>
        </p:blipFill>
        <p:spPr>
          <a:xfrm>
            <a:off x="13613529" y="4056564"/>
            <a:ext cx="5185909" cy="3272246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5BA1F19-F04F-D633-1D89-2B78B0718353}"/>
              </a:ext>
            </a:extLst>
          </p:cNvPr>
          <p:cNvCxnSpPr>
            <a:cxnSpLocks/>
          </p:cNvCxnSpPr>
          <p:nvPr/>
        </p:nvCxnSpPr>
        <p:spPr>
          <a:xfrm>
            <a:off x="824969" y="1143475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13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205A4-35E9-30FA-066B-6E41EF7F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3AD5810E-6E3B-3BFB-CC03-85BF34FC6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7" t="37695" r="3"/>
          <a:stretch/>
        </p:blipFill>
        <p:spPr>
          <a:xfrm>
            <a:off x="10052050" y="5654674"/>
            <a:ext cx="10052050" cy="565467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91C309A-3782-90F8-2FE4-456680BD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97" t="37695" r="3" b="47898"/>
          <a:stretch/>
        </p:blipFill>
        <p:spPr>
          <a:xfrm>
            <a:off x="10052050" y="5654673"/>
            <a:ext cx="10052050" cy="130760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B86062A-3824-81C4-51C4-87A0AD4E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0" t="5062" r="2" b="39175"/>
          <a:stretch/>
        </p:blipFill>
        <p:spPr>
          <a:xfrm>
            <a:off x="10052050" y="0"/>
            <a:ext cx="10052050" cy="565467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90CD4AD-614F-DA51-2326-C09959311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40" t="48250" r="2" b="39175"/>
          <a:stretch/>
        </p:blipFill>
        <p:spPr>
          <a:xfrm>
            <a:off x="10052050" y="4379494"/>
            <a:ext cx="10052050" cy="1275179"/>
          </a:xfrm>
          <a:prstGeom prst="rect">
            <a:avLst/>
          </a:prstGeom>
        </p:spPr>
      </p:pic>
      <p:sp>
        <p:nvSpPr>
          <p:cNvPr id="2" name="PAGE NUMBER">
            <a:extLst>
              <a:ext uri="{FF2B5EF4-FFF2-40B4-BE49-F238E27FC236}">
                <a16:creationId xmlns:a16="http://schemas.microsoft.com/office/drawing/2014/main" id="{E9DF5570-08EF-C3C8-97A6-D0B065CFE0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it-IT" dirty="0" smtClean="0"/>
              <a:pPr/>
              <a:t>6</a:t>
            </a:fld>
            <a:endParaRPr lang="it-IT"/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349F950D-23CB-DD73-1478-831C3DD984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4969" y="3333750"/>
            <a:ext cx="8084079" cy="742950"/>
          </a:xfrm>
        </p:spPr>
        <p:txBody>
          <a:bodyPr/>
          <a:lstStyle/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dirty="0"/>
              <a:t>Quando il cliente toglie l'occhiale, incoraggialo sempre a posizionarlo delicatamente sul bancone, assistendolo se necessario. Questo aiuta a prevenire i graffi e mantiene l'integrità della montature.</a:t>
            </a:r>
            <a:endParaRPr lang="it-IT" sz="2000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C57D51A1-C6ED-2DA1-E485-3B5DEE99C1E4}"/>
              </a:ext>
            </a:extLst>
          </p:cNvPr>
          <p:cNvSpPr txBox="1">
            <a:spLocks/>
          </p:cNvSpPr>
          <p:nvPr/>
        </p:nvSpPr>
        <p:spPr>
          <a:xfrm>
            <a:off x="824970" y="1168703"/>
            <a:ext cx="5864588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sz="2000" dirty="0">
                <a:latin typeface="Avenir Light" panose="020B0402020203020204" pitchFamily="34" charset="0"/>
              </a:rPr>
              <a:t>REGOLA 5</a:t>
            </a:r>
          </a:p>
          <a:p>
            <a:r>
              <a:rPr lang="it" sz="3600" spc="0" dirty="0"/>
              <a:t>Appoggia delicatamente gli occhiali sul bancone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5DC2C3-C643-19F2-D405-DB460C637C8D}"/>
              </a:ext>
            </a:extLst>
          </p:cNvPr>
          <p:cNvSpPr txBox="1">
            <a:spLocks/>
          </p:cNvSpPr>
          <p:nvPr/>
        </p:nvSpPr>
        <p:spPr>
          <a:xfrm>
            <a:off x="824970" y="6080705"/>
            <a:ext cx="8286946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sz="2000" dirty="0">
                <a:latin typeface="Avenir Light" panose="020B0402020203020204" pitchFamily="34" charset="0"/>
              </a:rPr>
              <a:t>REGOLA 6</a:t>
            </a:r>
          </a:p>
          <a:p>
            <a:r>
              <a:rPr lang="it" sz="3600" spc="0" dirty="0"/>
              <a:t>Offrire al Cliente la Pulizia e la Manutenzione degli Occhiali </a:t>
            </a:r>
            <a:endParaRPr lang="it-IT" sz="3600" spc="0" dirty="0"/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1FC77397-BED5-7248-A2B6-881F75A1134E}"/>
              </a:ext>
            </a:extLst>
          </p:cNvPr>
          <p:cNvSpPr txBox="1">
            <a:spLocks/>
          </p:cNvSpPr>
          <p:nvPr/>
        </p:nvSpPr>
        <p:spPr>
          <a:xfrm>
            <a:off x="824969" y="8232777"/>
            <a:ext cx="8084079" cy="1703017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kern="0" dirty="0"/>
              <a:t>Offri sempre ai tuoi clienti e a chi li accompagna una manutenzione gratuita dei loro occhiali personali. Ciò potrebbe includere la pulizia a ultrasuoni per rimuovere sporco e detriti, la sostituzione dei naselli usurati o danneggiati se sono in cattive condizioni, il serraggio delle viti nelle cerniere e l'esecuzione delle regolazioni necessarie per garantire una vestibilità perfetta.</a:t>
            </a:r>
            <a:endParaRPr lang="it-IT" sz="2000" kern="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26DECDA-B24B-2787-88C4-B57F01BEF1FF}"/>
              </a:ext>
            </a:extLst>
          </p:cNvPr>
          <p:cNvSpPr/>
          <p:nvPr/>
        </p:nvSpPr>
        <p:spPr>
          <a:xfrm>
            <a:off x="10052050" y="4379495"/>
            <a:ext cx="10052050" cy="2582779"/>
          </a:xfrm>
          <a:prstGeom prst="rect">
            <a:avLst/>
          </a:prstGeom>
          <a:gradFill>
            <a:gsLst>
              <a:gs pos="20000">
                <a:schemeClr val="accent1">
                  <a:alpha val="60000"/>
                </a:schemeClr>
              </a:gs>
              <a:gs pos="70000">
                <a:schemeClr val="accent1">
                  <a:lumMod val="90000"/>
                  <a:lumOff val="10000"/>
                  <a:alpha val="6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PARAGRAPH">
            <a:extLst>
              <a:ext uri="{FF2B5EF4-FFF2-40B4-BE49-F238E27FC236}">
                <a16:creationId xmlns:a16="http://schemas.microsoft.com/office/drawing/2014/main" id="{1656854C-4C75-AFCC-6080-79A6CF9964F0}"/>
              </a:ext>
            </a:extLst>
          </p:cNvPr>
          <p:cNvSpPr txBox="1">
            <a:spLocks/>
          </p:cNvSpPr>
          <p:nvPr/>
        </p:nvSpPr>
        <p:spPr>
          <a:xfrm>
            <a:off x="10638970" y="5273591"/>
            <a:ext cx="8772979" cy="103488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r>
              <a:rPr lang="it" sz="2000" kern="0" dirty="0"/>
              <a:t>Applicando costantemente queste regole semplici ma efficaci, scoprirai che la corretta gestione delle montature è un vantaggio significativo quando interagisci con i clienti.</a:t>
            </a:r>
            <a:endParaRPr lang="it-IT" sz="2000" kern="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ABB4E8A-855B-8B65-EC1E-8446686193D7}"/>
              </a:ext>
            </a:extLst>
          </p:cNvPr>
          <p:cNvCxnSpPr>
            <a:cxnSpLocks/>
          </p:cNvCxnSpPr>
          <p:nvPr/>
        </p:nvCxnSpPr>
        <p:spPr>
          <a:xfrm>
            <a:off x="824969" y="6051677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E0AD86B-36B6-BE46-6648-1E3BAD4EA150}"/>
              </a:ext>
            </a:extLst>
          </p:cNvPr>
          <p:cNvCxnSpPr>
            <a:cxnSpLocks/>
          </p:cNvCxnSpPr>
          <p:nvPr/>
        </p:nvCxnSpPr>
        <p:spPr>
          <a:xfrm>
            <a:off x="824969" y="1143475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45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506BE3C-3440-D3A1-082B-33F3CD88BB7B}"/>
              </a:ext>
            </a:extLst>
          </p:cNvPr>
          <p:cNvSpPr/>
          <p:nvPr/>
        </p:nvSpPr>
        <p:spPr>
          <a:xfrm>
            <a:off x="9802399" y="-1"/>
            <a:ext cx="1741901" cy="11309351"/>
          </a:xfrm>
          <a:prstGeom prst="rect">
            <a:avLst/>
          </a:prstGeom>
          <a:solidFill>
            <a:srgbClr val="0008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E32D521-84F3-48DE-B48E-B084DBDCD6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CE69AE4-4C96-611D-5863-40F3DA91371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249150" y="2612534"/>
            <a:ext cx="7019925" cy="2835765"/>
          </a:xfrm>
        </p:spPr>
        <p:txBody>
          <a:bodyPr/>
          <a:lstStyle/>
          <a:p>
            <a:r>
              <a:rPr lang="it" dirty="0">
                <a:latin typeface="+mj-lt"/>
              </a:rPr>
              <a:t>Discutere di accessori per la cura e la pulizia </a:t>
            </a:r>
          </a:p>
          <a:p>
            <a:endParaRPr lang="en-US" sz="1600" dirty="0">
              <a:latin typeface="+mj-lt"/>
            </a:endParaRPr>
          </a:p>
          <a:p>
            <a:r>
              <a:rPr lang="it" sz="2000" dirty="0"/>
              <a:t>I clienti hanno spesso domande sulla pulizia, le regolazioni e la cura generale della montatura. Fornire queste informazioni e indicazioni al momento della collezione li aiuterà a mantenere i loro occhiali in ottime condizioni più a lungo.</a:t>
            </a:r>
          </a:p>
          <a:p>
            <a:endParaRPr lang="en-US" sz="2000" dirty="0"/>
          </a:p>
          <a:p>
            <a:r>
              <a:rPr lang="it" sz="2000" dirty="0"/>
              <a:t>Prenditi il tempo per dimostrare le corrette tecniche di pulizia e assistenza post-vendita. Questo non solo migliorerà la loro esperienza in negozio, ma li aiuterà anche a ottenere il massimo dalle loro nuove montature per molto tempo a venire. </a:t>
            </a:r>
            <a:endParaRPr lang="it-IT" sz="200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039201E-881D-B955-3247-1417EA91C98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4969" y="2612535"/>
            <a:ext cx="10204981" cy="2209800"/>
          </a:xfrm>
        </p:spPr>
        <p:txBody>
          <a:bodyPr/>
          <a:lstStyle/>
          <a:p>
            <a:r>
              <a:rPr lang="it" sz="2000" dirty="0"/>
              <a:t>Quando un cliente viene a ritirare i suoi nuovi occhiali, hai un'altra opportunità per creare un'esperienza memorabile riconnettendoti con lui e dimostrando la tua esperienza, assicurandoti che si senta ben assistito anche dopo l'acquisto iniziale. Fai attenzione, ispeziona insieme gli occhiali e assicurati che tutto sia impeccabile: la prescrizione corretta, una vestibilità perfetta e nessun difetto.</a:t>
            </a:r>
            <a:endParaRPr lang="it-IT" sz="2000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3A4561EE-64E3-9351-92D8-96CDC7EC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1" y="273560"/>
            <a:ext cx="7685984" cy="1692265"/>
          </a:xfrm>
        </p:spPr>
        <p:txBody>
          <a:bodyPr/>
          <a:lstStyle/>
          <a:p>
            <a:r>
              <a:rPr lang="it" dirty="0"/>
              <a:t>Superare le aspettative con la collezione</a:t>
            </a:r>
            <a:endParaRPr lang="it-IT" dirty="0"/>
          </a:p>
        </p:txBody>
      </p:sp>
      <p:sp>
        <p:nvSpPr>
          <p:cNvPr id="10" name="PARAGRAPH">
            <a:extLst>
              <a:ext uri="{FF2B5EF4-FFF2-40B4-BE49-F238E27FC236}">
                <a16:creationId xmlns:a16="http://schemas.microsoft.com/office/drawing/2014/main" id="{E309E0B7-1742-B12F-E731-FB2024D4A70E}"/>
              </a:ext>
            </a:extLst>
          </p:cNvPr>
          <p:cNvSpPr txBox="1">
            <a:spLocks/>
          </p:cNvSpPr>
          <p:nvPr/>
        </p:nvSpPr>
        <p:spPr>
          <a:xfrm>
            <a:off x="798513" y="4578361"/>
            <a:ext cx="9926637" cy="144378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kern="0" dirty="0">
                <a:latin typeface="+mj-lt"/>
              </a:rPr>
              <a:t>Ricorda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kern="0" dirty="0"/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kern="0" dirty="0"/>
              <a:t>Mostra al tuo cliente che la sua soddisfazione è importante tanto per te quanto lo è per lui. Cogli l'occasione per rassicurare il cliente sul suo acquisto, incoraggiandolo a provare gli occhiali e rendendo speciale il momento con queste azioni chiave: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kern="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it" sz="2000" kern="0" dirty="0"/>
              <a:t>Presenta gli occhiali come un gioiello: maneggiali con cura e mostrali con sicurezza. 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kern="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it" sz="2000" kern="0" dirty="0"/>
              <a:t>Metti in risalto le qualità uniche della montatura: gli occhiali non riguardano solo la visione, ma anche lo stile. Sottolinea cosa rende speciale la montatura e come ne esalta le caratteristiche.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kern="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it" sz="2000" kern="0" dirty="0"/>
              <a:t>Ribadisci i vantaggi: Ricorda loro perché hanno scelto questa montatura e come si adatta alle loro esigenze e al loro stile di vita.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kern="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it" sz="2000" kern="0" dirty="0"/>
              <a:t>Mostra la custodia: presenta la custodia con la stessa attenzione ai dettagli, sottolineando come protegge e completa i loro nuovi occhiali. </a:t>
            </a:r>
            <a:endParaRPr lang="it-IT" sz="2000" kern="0" dirty="0"/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66153802-51B4-86D0-F867-462CB2E37A49}"/>
              </a:ext>
            </a:extLst>
          </p:cNvPr>
          <p:cNvSpPr txBox="1">
            <a:spLocks/>
          </p:cNvSpPr>
          <p:nvPr/>
        </p:nvSpPr>
        <p:spPr>
          <a:xfrm>
            <a:off x="12249150" y="6697399"/>
            <a:ext cx="7056437" cy="2520948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kern="0" dirty="0">
                <a:solidFill>
                  <a:schemeClr val="tx1"/>
                </a:solidFill>
                <a:latin typeface="+mj-lt"/>
              </a:rPr>
              <a:t>Ricorda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kern="0" dirty="0">
              <a:solidFill>
                <a:schemeClr val="tx1"/>
              </a:solidFill>
            </a:endParaRP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it" sz="2000" kern="0" dirty="0">
                <a:solidFill>
                  <a:schemeClr val="tx1"/>
                </a:solidFill>
              </a:rPr>
              <a:t>Per superare le aspettative, la tua mission è garantire che i clienti lascino il tuo negozio con le conoscenze e la sicurezza necessarie per prendersi cura adeguatamente dei loro occhiali, insieme all'impressione duratura del tuo eccellente servizio.</a:t>
            </a:r>
            <a:endParaRPr lang="it-IT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7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pyright">
            <a:extLst>
              <a:ext uri="{FF2B5EF4-FFF2-40B4-BE49-F238E27FC236}">
                <a16:creationId xmlns:a16="http://schemas.microsoft.com/office/drawing/2014/main" id="{8FB14359-12B8-88CB-BD3B-36E33138F295}"/>
              </a:ext>
            </a:extLst>
          </p:cNvPr>
          <p:cNvSpPr txBox="1">
            <a:spLocks/>
          </p:cNvSpPr>
          <p:nvPr/>
        </p:nvSpPr>
        <p:spPr>
          <a:xfrm>
            <a:off x="798513" y="8397441"/>
            <a:ext cx="8616849" cy="1447572"/>
          </a:xfrm>
          <a:prstGeom prst="rect">
            <a:avLst/>
          </a:prstGeom>
        </p:spPr>
        <p:txBody>
          <a:bodyPr lIns="0" tIns="0" rIns="0" bIns="0"/>
          <a:lstStyle>
            <a:lvl1pPr marL="0"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" sz="2000" kern="0" dirty="0">
                <a:latin typeface="Avenir Book" panose="02000503020000020003" pitchFamily="2" charset="0"/>
              </a:rPr>
              <a:t>© 2025 Gruppo EssilorLuxottica. Tutte le immagini e i testi in questo strumento sono protetti dalle leggi sul copyright e sono solo per uso interno. Non possono essere utilizzati o riprodotti in alcuna forma o modo senza la preventiva autorizzazione scritta di EssilorLuxottica Group o, nel caso di materiali di terze parti, del proprietario di tali contenuti.</a:t>
            </a:r>
          </a:p>
        </p:txBody>
      </p:sp>
    </p:spTree>
    <p:extLst>
      <p:ext uri="{BB962C8B-B14F-4D97-AF65-F5344CB8AC3E}">
        <p14:creationId xmlns:p14="http://schemas.microsoft.com/office/powerpoint/2010/main" val="7468395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97"/>
  <p:tag name="ARTICULATE_PROJECT_OPEN" val="0"/>
</p:tagLst>
</file>

<file path=ppt/theme/theme1.xml><?xml version="1.0" encoding="utf-8"?>
<a:theme xmlns:a="http://schemas.openxmlformats.org/drawingml/2006/main" name="Leonardo Cover">
  <a:themeElements>
    <a:clrScheme name="LEONARDO">
      <a:dk1>
        <a:srgbClr val="242830"/>
      </a:dk1>
      <a:lt1>
        <a:srgbClr val="F3F6FF"/>
      </a:lt1>
      <a:dk2>
        <a:srgbClr val="242830"/>
      </a:dk2>
      <a:lt2>
        <a:srgbClr val="F3F6FF"/>
      </a:lt2>
      <a:accent1>
        <a:srgbClr val="282C37"/>
      </a:accent1>
      <a:accent2>
        <a:srgbClr val="7F7F7F"/>
      </a:accent2>
      <a:accent3>
        <a:srgbClr val="BFBFBF"/>
      </a:accent3>
      <a:accent4>
        <a:srgbClr val="D9D9D9"/>
      </a:accent4>
      <a:accent5>
        <a:srgbClr val="2A4970"/>
      </a:accent5>
      <a:accent6>
        <a:srgbClr val="9FA6B9"/>
      </a:accent6>
      <a:hlink>
        <a:srgbClr val="0000FF"/>
      </a:hlink>
      <a:folHlink>
        <a:srgbClr val="FF00FF"/>
      </a:folHlink>
    </a:clrScheme>
    <a:fontScheme name="Test">
      <a:majorFont>
        <a:latin typeface="Avenir heavy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onardo Dark slide">
  <a:themeElements>
    <a:clrScheme name="Personalizzati 1">
      <a:dk1>
        <a:srgbClr val="000813"/>
      </a:dk1>
      <a:lt1>
        <a:srgbClr val="F8F8F8"/>
      </a:lt1>
      <a:dk2>
        <a:srgbClr val="000813"/>
      </a:dk2>
      <a:lt2>
        <a:srgbClr val="F8F8F8"/>
      </a:lt2>
      <a:accent1>
        <a:srgbClr val="282C37"/>
      </a:accent1>
      <a:accent2>
        <a:srgbClr val="7F7F7F"/>
      </a:accent2>
      <a:accent3>
        <a:srgbClr val="BFBFBF"/>
      </a:accent3>
      <a:accent4>
        <a:srgbClr val="D9D9D9"/>
      </a:accent4>
      <a:accent5>
        <a:srgbClr val="2A4970"/>
      </a:accent5>
      <a:accent6>
        <a:srgbClr val="9FA6B9"/>
      </a:accent6>
      <a:hlink>
        <a:srgbClr val="0000FF"/>
      </a:hlink>
      <a:folHlink>
        <a:srgbClr val="FF00FF"/>
      </a:folHlink>
    </a:clrScheme>
    <a:fontScheme name="Test">
      <a:majorFont>
        <a:latin typeface="Avenir heavy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rand slides dark">
  <a:themeElements>
    <a:clrScheme name="Personalizzati 1">
      <a:dk1>
        <a:srgbClr val="000813"/>
      </a:dk1>
      <a:lt1>
        <a:srgbClr val="F8F8F8"/>
      </a:lt1>
      <a:dk2>
        <a:srgbClr val="000813"/>
      </a:dk2>
      <a:lt2>
        <a:srgbClr val="F8F8F8"/>
      </a:lt2>
      <a:accent1>
        <a:srgbClr val="282C37"/>
      </a:accent1>
      <a:accent2>
        <a:srgbClr val="7F7F7F"/>
      </a:accent2>
      <a:accent3>
        <a:srgbClr val="BFBFBF"/>
      </a:accent3>
      <a:accent4>
        <a:srgbClr val="D9D9D9"/>
      </a:accent4>
      <a:accent5>
        <a:srgbClr val="2A4970"/>
      </a:accent5>
      <a:accent6>
        <a:srgbClr val="9FA6B9"/>
      </a:accent6>
      <a:hlink>
        <a:srgbClr val="0000FF"/>
      </a:hlink>
      <a:folHlink>
        <a:srgbClr val="FF00FF"/>
      </a:folHlink>
    </a:clrScheme>
    <a:fontScheme name="Test">
      <a:majorFont>
        <a:latin typeface="Avenir heavy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Brand slides light">
  <a:themeElements>
    <a:clrScheme name="Personalizzati 1">
      <a:dk1>
        <a:srgbClr val="000813"/>
      </a:dk1>
      <a:lt1>
        <a:srgbClr val="F8F8F8"/>
      </a:lt1>
      <a:dk2>
        <a:srgbClr val="000813"/>
      </a:dk2>
      <a:lt2>
        <a:srgbClr val="F8F8F8"/>
      </a:lt2>
      <a:accent1>
        <a:srgbClr val="282C37"/>
      </a:accent1>
      <a:accent2>
        <a:srgbClr val="7F7F7F"/>
      </a:accent2>
      <a:accent3>
        <a:srgbClr val="BFBFBF"/>
      </a:accent3>
      <a:accent4>
        <a:srgbClr val="D9D9D9"/>
      </a:accent4>
      <a:accent5>
        <a:srgbClr val="2A4970"/>
      </a:accent5>
      <a:accent6>
        <a:srgbClr val="9FA6B9"/>
      </a:accent6>
      <a:hlink>
        <a:srgbClr val="0000FF"/>
      </a:hlink>
      <a:folHlink>
        <a:srgbClr val="FF00FF"/>
      </a:folHlink>
    </a:clrScheme>
    <a:fontScheme name="Test">
      <a:majorFont>
        <a:latin typeface="Avenir heavy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Leonardo Slide Light">
  <a:themeElements>
    <a:clrScheme name="Personalizzati 1">
      <a:dk1>
        <a:srgbClr val="000813"/>
      </a:dk1>
      <a:lt1>
        <a:srgbClr val="F8F8F8"/>
      </a:lt1>
      <a:dk2>
        <a:srgbClr val="000813"/>
      </a:dk2>
      <a:lt2>
        <a:srgbClr val="F8F8F8"/>
      </a:lt2>
      <a:accent1>
        <a:srgbClr val="282C37"/>
      </a:accent1>
      <a:accent2>
        <a:srgbClr val="7F7F7F"/>
      </a:accent2>
      <a:accent3>
        <a:srgbClr val="BFBFBF"/>
      </a:accent3>
      <a:accent4>
        <a:srgbClr val="D9D9D9"/>
      </a:accent4>
      <a:accent5>
        <a:srgbClr val="2A4970"/>
      </a:accent5>
      <a:accent6>
        <a:srgbClr val="9FA6B9"/>
      </a:accent6>
      <a:hlink>
        <a:srgbClr val="0000FF"/>
      </a:hlink>
      <a:folHlink>
        <a:srgbClr val="FF00FF"/>
      </a:folHlink>
    </a:clrScheme>
    <a:fontScheme name="Test">
      <a:majorFont>
        <a:latin typeface="Avenir heavy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B1CEE915FF8847A86469C1FCF358F4" ma:contentTypeVersion="15" ma:contentTypeDescription="Create a new document." ma:contentTypeScope="" ma:versionID="21c8151af5954d46bb9e7a14f2e4cf79">
  <xsd:schema xmlns:xsd="http://www.w3.org/2001/XMLSchema" xmlns:xs="http://www.w3.org/2001/XMLSchema" xmlns:p="http://schemas.microsoft.com/office/2006/metadata/properties" xmlns:ns2="1f17a921-3bf2-4ef0-9997-4f5f8a2eedaa" xmlns:ns3="38a0d75c-c2ab-47f8-819d-9880da2a3bed" targetNamespace="http://schemas.microsoft.com/office/2006/metadata/properties" ma:root="true" ma:fieldsID="1e5135cad62ba305038b74c52d63ed67" ns2:_="" ns3:_="">
    <xsd:import namespace="1f17a921-3bf2-4ef0-9997-4f5f8a2eedaa"/>
    <xsd:import namespace="38a0d75c-c2ab-47f8-819d-9880da2a3b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7a921-3bf2-4ef0-9997-4f5f8a2ee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29e37f2-6469-464b-a75a-0b705c5d6e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a0d75c-c2ab-47f8-819d-9880da2a3b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9611a5a-7cd3-4721-ae1e-a1e9af18cb62}" ma:internalName="TaxCatchAll" ma:showField="CatchAllData" ma:web="38a0d75c-c2ab-47f8-819d-9880da2a3b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8a0d75c-c2ab-47f8-819d-9880da2a3bed">
      <UserInfo>
        <DisplayName>Shafie Nurul</DisplayName>
        <AccountId>139</AccountId>
        <AccountType/>
      </UserInfo>
      <UserInfo>
        <DisplayName>Mangione Giovanni</DisplayName>
        <AccountId>172</AccountId>
        <AccountType/>
      </UserInfo>
      <UserInfo>
        <DisplayName>ERNOULT-PRINCIPAUD Lucie</DisplayName>
        <AccountId>202</AccountId>
        <AccountType/>
      </UserInfo>
    </SharedWithUsers>
    <lcf76f155ced4ddcb4097134ff3c332f xmlns="1f17a921-3bf2-4ef0-9997-4f5f8a2eedaa">
      <Terms xmlns="http://schemas.microsoft.com/office/infopath/2007/PartnerControls"/>
    </lcf76f155ced4ddcb4097134ff3c332f>
    <TaxCatchAll xmlns="38a0d75c-c2ab-47f8-819d-9880da2a3bed" xsi:nil="true"/>
  </documentManagement>
</p:properties>
</file>

<file path=customXml/itemProps1.xml><?xml version="1.0" encoding="utf-8"?>
<ds:datastoreItem xmlns:ds="http://schemas.openxmlformats.org/officeDocument/2006/customXml" ds:itemID="{1204FEF4-F80E-495F-9C29-C21A60084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179ACB-EA7E-4127-95F1-0351152A5500}"/>
</file>

<file path=customXml/itemProps3.xml><?xml version="1.0" encoding="utf-8"?>
<ds:datastoreItem xmlns:ds="http://schemas.openxmlformats.org/officeDocument/2006/customXml" ds:itemID="{2924E391-5CD7-4FF0-8E09-A939FCC27274}">
  <ds:schemaRefs>
    <ds:schemaRef ds:uri="d3d841cc-9b0e-4c45-bb10-9903ac780bdb"/>
    <ds:schemaRef ds:uri="ebec5aff-a3d8-4ca7-a6fc-00e605efe1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999b9fd-d881-4bd4-9a45-2699f46ad6b4"/>
    <ds:schemaRef ds:uri="cf65e0ac-e395-44c7-9138-3e690fc00d8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1096</Words>
  <Application>Microsoft Office PowerPoint</Application>
  <PresentationFormat>Personalizzato</PresentationFormat>
  <Paragraphs>82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6</vt:i4>
      </vt:variant>
      <vt:variant>
        <vt:lpstr>Titoli diapositive</vt:lpstr>
      </vt:variant>
      <vt:variant>
        <vt:i4>8</vt:i4>
      </vt:variant>
    </vt:vector>
  </HeadingPairs>
  <TitlesOfParts>
    <vt:vector size="19" baseType="lpstr">
      <vt:lpstr>Avenir Book</vt:lpstr>
      <vt:lpstr>Avenir Light</vt:lpstr>
      <vt:lpstr>Tobias</vt:lpstr>
      <vt:lpstr>Arial</vt:lpstr>
      <vt:lpstr>Calibri</vt:lpstr>
      <vt:lpstr>Leonardo Cover</vt:lpstr>
      <vt:lpstr>Leonardo Dark slide</vt:lpstr>
      <vt:lpstr>1_Brand slides dark</vt:lpstr>
      <vt:lpstr>1_Brand slides light</vt:lpstr>
      <vt:lpstr>1_Leonardo Slide Light</vt:lpstr>
      <vt:lpstr>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Superare le aspettative con la collezione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Puzzo Carolina Tanita</dc:creator>
  <cp:lastModifiedBy>Colella Elisa</cp:lastModifiedBy>
  <cp:revision>16</cp:revision>
  <dcterms:created xsi:type="dcterms:W3CDTF">2021-03-22T09:39:29Z</dcterms:created>
  <dcterms:modified xsi:type="dcterms:W3CDTF">2025-04-11T14:47:30Z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2021-03-22T00:00:00Z</vt:filetime>
  </property>
  <property fmtid="{D5CDD505-2E9C-101B-9397-08002B2CF9AE}" pid="3" name="Creator">
    <vt:lpwstr>Adobe InDesign 16.1 (Macintosh)</vt:lpwstr>
  </property>
  <property fmtid="{D5CDD505-2E9C-101B-9397-08002B2CF9AE}" pid="4" name="LastSaved">
    <vt:filetime>2021-03-22T00:00:00Z</vt:filetime>
  </property>
  <property fmtid="{D5CDD505-2E9C-101B-9397-08002B2CF9AE}" pid="5" name="ContentTypeId">
    <vt:lpwstr>0x0101001BB1CEE915FF8847A86469C1FCF358F4</vt:lpwstr>
  </property>
  <property fmtid="{D5CDD505-2E9C-101B-9397-08002B2CF9AE}" pid="6" name="MSIP_Label_2e9a4386-74b9-4603-ae20-950a659f9b6e_Enabled">
    <vt:lpwstr>true</vt:lpwstr>
  </property>
  <property fmtid="{D5CDD505-2E9C-101B-9397-08002B2CF9AE}" pid="7" name="MSIP_Label_2e9a4386-74b9-4603-ae20-950a659f9b6e_SetDate">
    <vt:lpwstr>2021-05-31T15:48:23Z</vt:lpwstr>
  </property>
  <property fmtid="{D5CDD505-2E9C-101B-9397-08002B2CF9AE}" pid="8" name="MSIP_Label_2e9a4386-74b9-4603-ae20-950a659f9b6e_Method">
    <vt:lpwstr>Standard</vt:lpwstr>
  </property>
  <property fmtid="{D5CDD505-2E9C-101B-9397-08002B2CF9AE}" pid="9" name="MSIP_Label_2e9a4386-74b9-4603-ae20-950a659f9b6e_Name">
    <vt:lpwstr>Internal Use Only</vt:lpwstr>
  </property>
  <property fmtid="{D5CDD505-2E9C-101B-9397-08002B2CF9AE}" pid="10" name="MSIP_Label_2e9a4386-74b9-4603-ae20-950a659f9b6e_SiteId">
    <vt:lpwstr>c7d1a8f7-0546-4a0c-8cf5-3ddaebf97d51</vt:lpwstr>
  </property>
  <property fmtid="{D5CDD505-2E9C-101B-9397-08002B2CF9AE}" pid="11" name="MSIP_Label_2e9a4386-74b9-4603-ae20-950a659f9b6e_ActionId">
    <vt:lpwstr>b124d968-5900-47ee-8cca-97fcc895d97a</vt:lpwstr>
  </property>
  <property fmtid="{D5CDD505-2E9C-101B-9397-08002B2CF9AE}" pid="12" name="MSIP_Label_2e9a4386-74b9-4603-ae20-950a659f9b6e_ContentBits">
    <vt:lpwstr>0</vt:lpwstr>
  </property>
  <property fmtid="{D5CDD505-2E9C-101B-9397-08002B2CF9AE}" pid="13" name="MediaServiceImageTags">
    <vt:lpwstr/>
  </property>
  <property fmtid="{D5CDD505-2E9C-101B-9397-08002B2CF9AE}" pid="14" name="ArticulateGUID">
    <vt:lpwstr>3946C617-D203-46DD-9A45-638172EA0509</vt:lpwstr>
  </property>
  <property fmtid="{D5CDD505-2E9C-101B-9397-08002B2CF9AE}" pid="15" name="ArticulatePath">
    <vt:lpwstr>https://luxotticagroup.sharepoint.com/sites/LeonardoCourseGuidelines/Documenti condivisi/Templates and guidelines/Production guidelines/Reading module Pdf_ppt/Horizontal template/[DOWNLOAD BEFORE USING] 2024_template_Leonardo_ENG</vt:lpwstr>
  </property>
</Properties>
</file>